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75" r:id="rId4"/>
    <p:sldId id="271" r:id="rId5"/>
    <p:sldId id="280" r:id="rId6"/>
    <p:sldId id="279" r:id="rId7"/>
    <p:sldId id="278" r:id="rId8"/>
    <p:sldId id="273" r:id="rId9"/>
    <p:sldId id="272" r:id="rId10"/>
    <p:sldId id="274" r:id="rId11"/>
    <p:sldId id="276" r:id="rId12"/>
    <p:sldId id="277" r:id="rId13"/>
    <p:sldId id="262" r:id="rId14"/>
    <p:sldId id="264" r:id="rId15"/>
    <p:sldId id="257" r:id="rId16"/>
    <p:sldId id="258" r:id="rId17"/>
    <p:sldId id="261" r:id="rId18"/>
    <p:sldId id="267" r:id="rId19"/>
    <p:sldId id="259" r:id="rId20"/>
    <p:sldId id="266" r:id="rId21"/>
    <p:sldId id="265" r:id="rId22"/>
    <p:sldId id="260" r:id="rId23"/>
    <p:sldId id="263" r:id="rId24"/>
    <p:sldId id="270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1F31A7-6D34-4B0F-8822-B1D23138E9C1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0DAB91-CD64-4EA9-8E44-4D9C94FF3EC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02" TargetMode="External"/><Relationship Id="rId3" Type="http://schemas.openxmlformats.org/officeDocument/2006/relationships/hyperlink" Target="http://uk.wikipedia.org/wiki/14_%D0%BB%D0%B8%D1%81%D1%82%D0%BE%D0%BF%D0%B0%D0%B4%D0%B0" TargetMode="External"/><Relationship Id="rId7" Type="http://schemas.openxmlformats.org/officeDocument/2006/relationships/hyperlink" Target="http://uk.wikipedia.org/wiki/28_%D1%81%D1%96%D1%87%D0%BD%D1%8F" TargetMode="External"/><Relationship Id="rId12" Type="http://schemas.openxmlformats.org/officeDocument/2006/relationships/hyperlink" Target="http://uk.wikipedia.org/wiki/%D0%9F%D0%B5%D0%BF%D0%BF%D1%96_%D0%94%D0%BE%D0%B2%D0%B3%D0%B0%D0%BF%D0%B0%D0%BD%D1%87%D0%BE%D1%85%D0%B0" TargetMode="External"/><Relationship Id="rId2" Type="http://schemas.openxmlformats.org/officeDocument/2006/relationships/hyperlink" Target="http://uk.wikipedia.org/wiki/%D0%A8%D0%B2%D0%B5%D0%B4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8%D0%B2%D0%B5%D1%86%D1%96%D1%8F" TargetMode="External"/><Relationship Id="rId11" Type="http://schemas.openxmlformats.org/officeDocument/2006/relationships/hyperlink" Target="http://uk.wikipedia.org/wiki/%D0%9A%D0%B0%D1%80%D0%BB%D1%81%D0%BE%D0%BD" TargetMode="External"/><Relationship Id="rId5" Type="http://schemas.openxmlformats.org/officeDocument/2006/relationships/hyperlink" Target="http://uk.wikipedia.org/w/index.php?title=%D0%92%D1%96%D0%BC%D0%BC%D0%B5%D1%80%D0%B1%D1%8E&amp;action=edit&amp;redlink=1" TargetMode="External"/><Relationship Id="rId10" Type="http://schemas.openxmlformats.org/officeDocument/2006/relationships/hyperlink" Target="http://uk.wikipedia.org/wiki/%D0%9F%D0%B8%D1%81%D1%8C%D0%BC%D0%B5%D0%BD%D0%BD%D0%B8%D1%86%D1%8F" TargetMode="External"/><Relationship Id="rId4" Type="http://schemas.openxmlformats.org/officeDocument/2006/relationships/hyperlink" Target="http://uk.wikipedia.org/wiki/1907" TargetMode="External"/><Relationship Id="rId9" Type="http://schemas.openxmlformats.org/officeDocument/2006/relationships/hyperlink" Target="http://uk.wikipedia.org/wiki/%D0%A1%D1%82%D0%BE%D0%BA%D0%B3%D0%BE%D0%BB%D1%8C%D0%B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5%D0%BC%D1%96%D1%8F_%D1%96%D0%BC%D0%B5%D0%BD%D1%96_%D0%90%D1%81%D1%82%D1%80%D1%96%D0%B4_%D0%9B%D1%96%D0%BD%D0%B4%D0%B3%D1%80%D0%B5%D0%BD" TargetMode="External"/><Relationship Id="rId3" Type="http://schemas.openxmlformats.org/officeDocument/2006/relationships/hyperlink" Target="http://uk.wikipedia.org/wiki/%D2%90%D0%B0%D0%B1%D1%80%D1%96%D0%B5%D0%BB%D0%B0_%D0%9C%D1%96%D1%81%D1%82%D1%80%D0%B0%D0%BB%D1%8C" TargetMode="External"/><Relationship Id="rId7" Type="http://schemas.openxmlformats.org/officeDocument/2006/relationships/hyperlink" Target="http://uk.wikipedia.org/wiki/%D0%A8%D0%B2%D0%B5%D1%86%D1%96%D1%8F" TargetMode="External"/><Relationship Id="rId2" Type="http://schemas.openxmlformats.org/officeDocument/2006/relationships/hyperlink" Target="http://uk.wikipedia.org/wiki/%D0%9F%D1%80%D0%B5%D0%BC%D1%96%D1%8F_%D1%96%D0%BC%D0%B5%D0%BD%D1%96_%D0%93._%D0%9A._%D0%90%D0%BD%D0%B4%D0%B5%D1%80%D1%81%D0%B5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0%D0%B4%D0%B5%D0%BD_%D1%83%D1%81%D0%BC%D1%96%D1%88%D0%BA%D0%B8" TargetMode="External"/><Relationship Id="rId5" Type="http://schemas.openxmlformats.org/officeDocument/2006/relationships/hyperlink" Target="http://uk.wikipedia.org/wiki/%D0%90%D0%BB%D1%8C%D0%B1%D0%B5%D1%80%D1%82_%D0%A8%D0%B2%D0%B5%D0%B9%D1%86%D0%B5%D1%80" TargetMode="External"/><Relationship Id="rId4" Type="http://schemas.openxmlformats.org/officeDocument/2006/relationships/hyperlink" Target="http://uk.wikipedia.org/wiki/%D0%A1%D0%B5%D0%BB%D1%8C%D0%BC%D0%B0_%D0%9B%D0%B0%D2%91%D0%B5%D1%80%D0%BB%D1%8C%D0%BE%D1%8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458200" cy="3310607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err="1"/>
              <a:t>Астрід</a:t>
            </a:r>
            <a:r>
              <a:rPr lang="ru-RU" sz="6600" b="1" i="1" dirty="0"/>
              <a:t> </a:t>
            </a:r>
            <a:r>
              <a:rPr lang="ru-RU" sz="6600" b="1" i="1" dirty="0" err="1" smtClean="0"/>
              <a:t>Ліндґрен</a:t>
            </a:r>
            <a:r>
              <a:rPr lang="en-US" sz="6600" b="1" i="1" dirty="0" smtClean="0"/>
              <a:t>  </a:t>
            </a:r>
            <a:r>
              <a:rPr lang="uk-UA" sz="6600" b="1" i="1" dirty="0" smtClean="0"/>
              <a:t>«</a:t>
            </a:r>
            <a:r>
              <a:rPr lang="uk-UA" sz="6600" b="1" i="1" dirty="0" err="1" smtClean="0"/>
              <a:t>Пеппі</a:t>
            </a:r>
            <a:r>
              <a:rPr lang="uk-UA" sz="6600" b="1" i="1" dirty="0" smtClean="0"/>
              <a:t> </a:t>
            </a:r>
            <a:r>
              <a:rPr lang="uk-UA" sz="6600" b="1" i="1" dirty="0" err="1"/>
              <a:t>Д</a:t>
            </a:r>
            <a:r>
              <a:rPr lang="uk-UA" sz="6600" b="1" i="1" dirty="0" err="1" smtClean="0"/>
              <a:t>овгапанчоха</a:t>
            </a:r>
            <a:r>
              <a:rPr lang="uk-UA" sz="6600" b="1" i="1" dirty="0" smtClean="0"/>
              <a:t>»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7406640" cy="17526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4603366" cy="692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0480"/>
            <a:ext cx="5400601" cy="672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2" y="0"/>
            <a:ext cx="4530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408"/>
            <a:ext cx="4128656" cy="59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816424" cy="59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7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351399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429071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Arxiv\Зображення\середньовіччя\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0451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36712"/>
            <a:ext cx="5521796" cy="55217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D:\Arxiv\Зображення\середньовіччя\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6510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4896544" cy="607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76864" cy="612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4320480" cy="488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764704"/>
            <a:ext cx="58799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15" y="836712"/>
            <a:ext cx="59809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781282" cy="51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696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vi-VN" b="1" dirty="0"/>
              <a:t>А́стрід А́нна Емі́лія Лі́ндґрен</a:t>
            </a:r>
            <a:r>
              <a:rPr lang="vi-VN" dirty="0"/>
              <a:t> (</a:t>
            </a:r>
            <a:r>
              <a:rPr lang="vi-VN" dirty="0">
                <a:hlinkClick r:id="rId2" tooltip="Шведська мова"/>
              </a:rPr>
              <a:t>швед.</a:t>
            </a:r>
            <a:r>
              <a:rPr lang="vi-VN" dirty="0"/>
              <a:t> </a:t>
            </a:r>
            <a:r>
              <a:rPr lang="en-US" i="1" dirty="0"/>
              <a:t>Astrid Anna Emilia Lindgren</a:t>
            </a:r>
            <a:r>
              <a:rPr lang="en-US" dirty="0"/>
              <a:t>, </a:t>
            </a:r>
            <a:r>
              <a:rPr lang="vi-VN" dirty="0"/>
              <a:t>дівоче прізвище </a:t>
            </a:r>
            <a:r>
              <a:rPr lang="vi-VN" b="1" dirty="0"/>
              <a:t>Ерікссон</a:t>
            </a:r>
            <a:r>
              <a:rPr lang="vi-VN" dirty="0"/>
              <a:t>, </a:t>
            </a:r>
            <a:r>
              <a:rPr lang="vi-VN" dirty="0">
                <a:hlinkClick r:id="rId2" tooltip="Шведська мова"/>
              </a:rPr>
              <a:t>швед.</a:t>
            </a:r>
            <a:r>
              <a:rPr lang="vi-VN" dirty="0"/>
              <a:t> </a:t>
            </a:r>
            <a:r>
              <a:rPr lang="en-US" i="1" dirty="0"/>
              <a:t>Ericsson</a:t>
            </a:r>
            <a:r>
              <a:rPr lang="en-US" dirty="0"/>
              <a:t>; </a:t>
            </a:r>
            <a:r>
              <a:rPr lang="en-US" dirty="0">
                <a:hlinkClick r:id="rId3" tooltip="14 листопада"/>
              </a:rPr>
              <a:t>14 </a:t>
            </a:r>
            <a:r>
              <a:rPr lang="vi-VN" dirty="0">
                <a:hlinkClick r:id="rId3" tooltip="14 листопада"/>
              </a:rPr>
              <a:t>листопада</a:t>
            </a:r>
            <a:r>
              <a:rPr lang="vi-VN" dirty="0"/>
              <a:t> </a:t>
            </a:r>
            <a:r>
              <a:rPr lang="vi-VN" dirty="0">
                <a:hlinkClick r:id="rId4" tooltip="1907"/>
              </a:rPr>
              <a:t>1907</a:t>
            </a:r>
            <a:r>
              <a:rPr lang="vi-VN" dirty="0"/>
              <a:t>, </a:t>
            </a:r>
            <a:r>
              <a:rPr lang="vi-VN" dirty="0">
                <a:hlinkClick r:id="rId5" tooltip="Віммербю (ще не написана)"/>
              </a:rPr>
              <a:t>Віммербю</a:t>
            </a:r>
            <a:r>
              <a:rPr lang="vi-VN" dirty="0"/>
              <a:t>, </a:t>
            </a:r>
            <a:r>
              <a:rPr lang="vi-VN" dirty="0">
                <a:hlinkClick r:id="rId6" tooltip="Швеція"/>
              </a:rPr>
              <a:t>Швеція</a:t>
            </a:r>
            <a:r>
              <a:rPr lang="vi-VN" dirty="0"/>
              <a:t> — </a:t>
            </a:r>
            <a:r>
              <a:rPr lang="vi-VN" dirty="0">
                <a:hlinkClick r:id="rId7" tooltip="28 січня"/>
              </a:rPr>
              <a:t>28 січня</a:t>
            </a:r>
            <a:r>
              <a:rPr lang="vi-VN" dirty="0"/>
              <a:t> </a:t>
            </a:r>
            <a:r>
              <a:rPr lang="vi-VN" dirty="0">
                <a:hlinkClick r:id="rId8" tooltip="2002"/>
              </a:rPr>
              <a:t>2002</a:t>
            </a:r>
            <a:r>
              <a:rPr lang="vi-VN" dirty="0"/>
              <a:t>, </a:t>
            </a:r>
            <a:r>
              <a:rPr lang="vi-VN" dirty="0">
                <a:hlinkClick r:id="rId9" tooltip="Стокгольм"/>
              </a:rPr>
              <a:t>Стокгольм</a:t>
            </a:r>
            <a:r>
              <a:rPr lang="vi-VN" dirty="0"/>
              <a:t>, </a:t>
            </a:r>
            <a:r>
              <a:rPr lang="vi-VN" dirty="0">
                <a:hlinkClick r:id="rId6" tooltip="Швеція"/>
              </a:rPr>
              <a:t>Швеція</a:t>
            </a:r>
            <a:r>
              <a:rPr lang="vi-VN" dirty="0"/>
              <a:t>) — шведська дитяча </a:t>
            </a:r>
            <a:r>
              <a:rPr lang="vi-VN" dirty="0">
                <a:hlinkClick r:id="rId10" tooltip="Письменниця"/>
              </a:rPr>
              <a:t>письменниця</a:t>
            </a:r>
            <a:r>
              <a:rPr lang="vi-VN" dirty="0"/>
              <a:t>, чиї книги перекладені більш ніж 85 мовами та видані більше ніж у 100 країнах. На сьогодні вона найбільш відома своїми творами </a:t>
            </a:r>
            <a:r>
              <a:rPr lang="vi-VN" dirty="0">
                <a:hlinkClick r:id="rId11" tooltip="Карлсон"/>
              </a:rPr>
              <a:t>«Карлсон, який живе на даху»</a:t>
            </a:r>
            <a:r>
              <a:rPr lang="vi-VN" dirty="0"/>
              <a:t> та </a:t>
            </a:r>
            <a:r>
              <a:rPr lang="vi-VN" dirty="0">
                <a:hlinkClick r:id="rId12" tooltip="Пеппі Довгапанчоха"/>
              </a:rPr>
              <a:t>«Пеппі Довгапанчоха»</a:t>
            </a:r>
            <a:r>
              <a:rPr lang="vi-VN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672" y="6296674"/>
            <a:ext cx="6984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Будиночок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Ліндгрен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Віммерб`ю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5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Нагороди і </a:t>
            </a:r>
            <a:r>
              <a:rPr lang="ru-RU" b="1" dirty="0" err="1"/>
              <a:t>відзнаки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/>
              <a:t>1958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Ліндгрен</a:t>
            </a:r>
            <a:r>
              <a:rPr lang="ru-RU" dirty="0"/>
              <a:t> нагородили </a:t>
            </a:r>
            <a:r>
              <a:rPr lang="ru-RU" dirty="0" err="1">
                <a:hlinkClick r:id="rId2" tooltip="Премія імені Г. К. Андерсена"/>
              </a:rPr>
              <a:t>медаллю</a:t>
            </a:r>
            <a:r>
              <a:rPr lang="ru-RU" dirty="0">
                <a:hlinkClick r:id="rId2" tooltip="Премія імені Г. К. Андерсена"/>
              </a:rPr>
              <a:t> Ганса </a:t>
            </a:r>
            <a:r>
              <a:rPr lang="ru-RU" dirty="0" err="1">
                <a:hlinkClick r:id="rId2" tooltip="Премія імені Г. К. Андерсена"/>
              </a:rPr>
              <a:t>Крістіана</a:t>
            </a:r>
            <a:r>
              <a:rPr lang="ru-RU" dirty="0">
                <a:hlinkClick r:id="rId2" tooltip="Премія імені Г. К. Андерсена"/>
              </a:rPr>
              <a:t> Андерсена</a:t>
            </a:r>
            <a:r>
              <a:rPr lang="ru-RU" dirty="0"/>
              <a:t>, яку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в </a:t>
            </a:r>
            <a:r>
              <a:rPr lang="ru-RU" dirty="0" err="1"/>
              <a:t>дитячій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нагород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присуджуються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дитячим</a:t>
            </a:r>
            <a:r>
              <a:rPr lang="ru-RU" dirty="0"/>
              <a:t> </a:t>
            </a:r>
            <a:r>
              <a:rPr lang="ru-RU" dirty="0" err="1"/>
              <a:t>письменникам</a:t>
            </a:r>
            <a:r>
              <a:rPr lang="ru-RU" dirty="0"/>
              <a:t>, </a:t>
            </a:r>
            <a:r>
              <a:rPr lang="ru-RU" dirty="0" err="1"/>
              <a:t>Ліндгрен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і ряд </a:t>
            </a:r>
            <a:r>
              <a:rPr lang="ru-RU" dirty="0" err="1"/>
              <a:t>премій</a:t>
            </a:r>
            <a:r>
              <a:rPr lang="ru-RU" dirty="0"/>
              <a:t> для «</a:t>
            </a:r>
            <a:r>
              <a:rPr lang="ru-RU" dirty="0" err="1"/>
              <a:t>дорослих</a:t>
            </a:r>
            <a:r>
              <a:rPr lang="ru-RU" dirty="0"/>
              <a:t>» </a:t>
            </a:r>
            <a:r>
              <a:rPr lang="ru-RU" dirty="0" err="1"/>
              <a:t>авторів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засновану</a:t>
            </a:r>
            <a:r>
              <a:rPr lang="ru-RU" dirty="0"/>
              <a:t> </a:t>
            </a:r>
            <a:r>
              <a:rPr lang="ru-RU" dirty="0" err="1"/>
              <a:t>Данською</a:t>
            </a:r>
            <a:r>
              <a:rPr lang="ru-RU" dirty="0"/>
              <a:t> </a:t>
            </a:r>
            <a:r>
              <a:rPr lang="ru-RU" dirty="0" err="1"/>
              <a:t>академією</a:t>
            </a:r>
            <a:r>
              <a:rPr lang="ru-RU" dirty="0"/>
              <a:t> медаль Карен </a:t>
            </a:r>
            <a:r>
              <a:rPr lang="ru-RU" dirty="0" err="1"/>
              <a:t>Бліксен</a:t>
            </a:r>
            <a:r>
              <a:rPr lang="ru-RU" dirty="0"/>
              <a:t>, </a:t>
            </a:r>
            <a:r>
              <a:rPr lang="ru-RU" dirty="0" err="1"/>
              <a:t>російську</a:t>
            </a:r>
            <a:r>
              <a:rPr lang="ru-RU" dirty="0"/>
              <a:t> медаль </a:t>
            </a:r>
            <a:r>
              <a:rPr lang="ru-RU" dirty="0" err="1"/>
              <a:t>імені</a:t>
            </a:r>
            <a:r>
              <a:rPr lang="ru-RU" dirty="0"/>
              <a:t> Льва Толстого, </a:t>
            </a:r>
            <a:r>
              <a:rPr lang="ru-RU" dirty="0" err="1"/>
              <a:t>чилійську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>
                <a:hlinkClick r:id="rId3" tooltip="Ґабріела Містраль"/>
              </a:rPr>
              <a:t>Ґабріели</a:t>
            </a:r>
            <a:r>
              <a:rPr lang="ru-RU" dirty="0">
                <a:hlinkClick r:id="rId3" tooltip="Ґабріела Містраль"/>
              </a:rPr>
              <a:t> </a:t>
            </a:r>
            <a:r>
              <a:rPr lang="ru-RU" dirty="0" err="1">
                <a:hlinkClick r:id="rId3" tooltip="Ґабріела Містраль"/>
              </a:rPr>
              <a:t>Містраль</a:t>
            </a:r>
            <a:r>
              <a:rPr lang="ru-RU" dirty="0"/>
              <a:t> і </a:t>
            </a:r>
            <a:r>
              <a:rPr lang="ru-RU" dirty="0" err="1"/>
              <a:t>шведську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>
                <a:hlinkClick r:id="rId4" tooltip="Сельма Лаґерльоф"/>
              </a:rPr>
              <a:t>Сельми</a:t>
            </a:r>
            <a:r>
              <a:rPr lang="ru-RU" dirty="0">
                <a:hlinkClick r:id="rId4" tooltip="Сельма Лаґерльоф"/>
              </a:rPr>
              <a:t> </a:t>
            </a:r>
            <a:r>
              <a:rPr lang="ru-RU" dirty="0" err="1">
                <a:hlinkClick r:id="rId4" tooltip="Сельма Лаґерльоф"/>
              </a:rPr>
              <a:t>Лаґерльоф</a:t>
            </a:r>
            <a:r>
              <a:rPr lang="ru-RU" dirty="0"/>
              <a:t>. У 1969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Шведську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з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благодійницька</a:t>
            </a:r>
            <a:r>
              <a:rPr lang="ru-RU" dirty="0"/>
              <a:t> робота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відзначена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миру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книготоргівлі</a:t>
            </a:r>
            <a:r>
              <a:rPr lang="ru-RU" dirty="0"/>
              <a:t> за 1978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медаллю</a:t>
            </a:r>
            <a:r>
              <a:rPr lang="ru-RU" dirty="0"/>
              <a:t> </a:t>
            </a:r>
            <a:r>
              <a:rPr lang="ru-RU" dirty="0">
                <a:hlinkClick r:id="rId5" tooltip="Альберт Швейцер"/>
              </a:rPr>
              <a:t>Альберта </a:t>
            </a:r>
            <a:r>
              <a:rPr lang="ru-RU" dirty="0" err="1">
                <a:hlinkClick r:id="rId5" tooltip="Альберт Швейцер"/>
              </a:rPr>
              <a:t>Швейцера</a:t>
            </a:r>
            <a:r>
              <a:rPr lang="ru-RU" dirty="0"/>
              <a:t> за 1989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присуджується</a:t>
            </a:r>
            <a:r>
              <a:rPr lang="ru-RU" dirty="0"/>
              <a:t>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Інститутом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). </a:t>
            </a:r>
            <a:r>
              <a:rPr lang="ru-RU" dirty="0" err="1"/>
              <a:t>Астрід</a:t>
            </a:r>
            <a:r>
              <a:rPr lang="ru-RU" dirty="0"/>
              <a:t> </a:t>
            </a:r>
            <a:r>
              <a:rPr lang="ru-RU" dirty="0" err="1"/>
              <a:t>Ліндґрен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лауреатом </a:t>
            </a:r>
            <a:r>
              <a:rPr lang="ru-RU" dirty="0">
                <a:hlinkClick r:id="rId6" tooltip="Орден усмішки"/>
              </a:rPr>
              <a:t>Ордену </a:t>
            </a:r>
            <a:r>
              <a:rPr lang="ru-RU" dirty="0" err="1">
                <a:hlinkClick r:id="rId6" tooltip="Орден усмішки"/>
              </a:rPr>
              <a:t>усмішки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2002 року урядом </a:t>
            </a:r>
            <a:r>
              <a:rPr lang="ru-RU" dirty="0" err="1">
                <a:hlinkClick r:id="rId7" tooltip="Швеція"/>
              </a:rPr>
              <a:t>Швеції</a:t>
            </a:r>
            <a:r>
              <a:rPr lang="ru-RU" dirty="0"/>
              <a:t>, у </a:t>
            </a:r>
            <a:r>
              <a:rPr lang="ru-RU" dirty="0" err="1"/>
              <a:t>пам’ять</a:t>
            </a:r>
            <a:r>
              <a:rPr lang="ru-RU" dirty="0"/>
              <a:t> та на честь </a:t>
            </a:r>
            <a:r>
              <a:rPr lang="ru-RU" dirty="0" err="1"/>
              <a:t>видатної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засновано </a:t>
            </a:r>
            <a:r>
              <a:rPr lang="ru-RU" dirty="0" err="1">
                <a:hlinkClick r:id="rId8" tooltip="Премія імені Астрід Ліндгрен"/>
              </a:rPr>
              <a:t>премію</a:t>
            </a:r>
            <a:r>
              <a:rPr lang="ru-RU" dirty="0">
                <a:hlinkClick r:id="rId8" tooltip="Премія імені Астрід Ліндгрен"/>
              </a:rPr>
              <a:t> </a:t>
            </a:r>
            <a:r>
              <a:rPr lang="ru-RU" dirty="0" err="1">
                <a:hlinkClick r:id="rId8" tooltip="Премія імені Астрід Ліндгрен"/>
              </a:rPr>
              <a:t>імені</a:t>
            </a:r>
            <a:r>
              <a:rPr lang="ru-RU" dirty="0">
                <a:hlinkClick r:id="rId8" tooltip="Премія імені Астрід Ліндгрен"/>
              </a:rPr>
              <a:t> </a:t>
            </a:r>
            <a:r>
              <a:rPr lang="ru-RU" dirty="0" err="1">
                <a:hlinkClick r:id="rId8" tooltip="Премія імені Астрід Ліндгрен"/>
              </a:rPr>
              <a:t>Астрід</a:t>
            </a:r>
            <a:r>
              <a:rPr lang="ru-RU" dirty="0">
                <a:hlinkClick r:id="rId8" tooltip="Премія імені Астрід Ліндгрен"/>
              </a:rPr>
              <a:t> </a:t>
            </a:r>
            <a:r>
              <a:rPr lang="ru-RU" dirty="0" err="1">
                <a:hlinkClick r:id="rId8" tooltip="Премія імені Астрід Ліндгрен"/>
              </a:rPr>
              <a:t>Ліндґрен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6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3377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4824536" cy="68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256584" cy="684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2682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1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221</Words>
  <Application>Microsoft Office PowerPoint</Application>
  <PresentationFormat>Экран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Астрід Ліндґрен  «Пеппі Довгапанчоха»</vt:lpstr>
      <vt:lpstr>Презентация PowerPoint</vt:lpstr>
      <vt:lpstr>Презентация PowerPoint</vt:lpstr>
      <vt:lpstr>Презентация PowerPoint</vt:lpstr>
      <vt:lpstr>Нагороди і відзнаки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2011-12-23T07:29:56Z</dcterms:created>
  <dcterms:modified xsi:type="dcterms:W3CDTF">2011-12-23T08:13:51Z</dcterms:modified>
</cp:coreProperties>
</file>