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1" r:id="rId6"/>
    <p:sldId id="275" r:id="rId7"/>
    <p:sldId id="258" r:id="rId8"/>
    <p:sldId id="269" r:id="rId9"/>
    <p:sldId id="259" r:id="rId10"/>
    <p:sldId id="267" r:id="rId11"/>
    <p:sldId id="268" r:id="rId12"/>
    <p:sldId id="270" r:id="rId13"/>
    <p:sldId id="272" r:id="rId14"/>
    <p:sldId id="263" r:id="rId15"/>
    <p:sldId id="264" r:id="rId16"/>
    <p:sldId id="265" r:id="rId17"/>
    <p:sldId id="262" r:id="rId18"/>
    <p:sldId id="260" r:id="rId19"/>
    <p:sldId id="266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 descr="liam_ball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81000"/>
            <a:ext cx="866775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liam_ball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0"/>
            <a:ext cx="866775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tmap_125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009" t="15208" r="13008" b="12808"/>
          <a:stretch>
            <a:fillRect/>
          </a:stretch>
        </p:blipFill>
        <p:spPr>
          <a:xfrm>
            <a:off x="914400" y="1371600"/>
            <a:ext cx="57150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752600"/>
            <a:ext cx="52578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75F4AF9-5D1C-4B74-9770-1D0744A8291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E8D5655-18ED-4EE7-A0A9-ED5B7B13EAE9}" type="slidenum">
              <a:rPr lang="ru-RU" smtClean="0"/>
              <a:t>‹#›</a:t>
            </a:fld>
            <a:endParaRPr lang="ru-RU"/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/>
              <a:ahLst/>
              <a:cxnLst>
                <a:cxn ang="0">
                  <a:pos x="4816" y="0"/>
                </a:cxn>
                <a:cxn ang="0">
                  <a:pos x="0" y="0"/>
                </a:cxn>
                <a:cxn ang="0">
                  <a:pos x="0" y="1984"/>
                </a:cxn>
                <a:cxn ang="0">
                  <a:pos x="448" y="1984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57400"/>
            <a:ext cx="6157664" cy="1447800"/>
          </a:xfrm>
        </p:spPr>
        <p:txBody>
          <a:bodyPr/>
          <a:lstStyle/>
          <a:p>
            <a:r>
              <a:rPr lang="uk-UA" sz="8000" dirty="0" err="1" smtClean="0"/>
              <a:t>Елеонор</a:t>
            </a:r>
            <a:r>
              <a:rPr lang="uk-UA" sz="8000" dirty="0" smtClean="0"/>
              <a:t> Портер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Життєвий та творчий шлях. «</a:t>
            </a:r>
            <a:r>
              <a:rPr lang="uk-UA" dirty="0" err="1" smtClean="0"/>
              <a:t>Поліана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24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86"/>
            <a:ext cx="4817400" cy="667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9" y="6093296"/>
            <a:ext cx="46153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1920 Реклама в газеті </a:t>
            </a:r>
            <a:r>
              <a:rPr lang="uk-UA" dirty="0" err="1" smtClean="0"/>
              <a:t>Fairport</a:t>
            </a:r>
            <a:r>
              <a:rPr lang="uk-UA" dirty="0" smtClean="0"/>
              <a:t> NY </a:t>
            </a:r>
            <a:r>
              <a:rPr lang="uk-UA" dirty="0" err="1" smtClean="0"/>
              <a:t>Herald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0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309320"/>
            <a:ext cx="32109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Полліанна</a:t>
            </a:r>
            <a:r>
              <a:rPr lang="ru-RU" dirty="0" smtClean="0"/>
              <a:t> 1920   </a:t>
            </a:r>
            <a:r>
              <a:rPr lang="ru-RU" dirty="0" err="1" smtClean="0"/>
              <a:t>набір</a:t>
            </a:r>
            <a:r>
              <a:rPr lang="ru-RU" dirty="0" smtClean="0"/>
              <a:t> карт.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" y="188640"/>
            <a:ext cx="4121158" cy="64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9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16702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6849" y="6117855"/>
            <a:ext cx="51821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Кадр з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Мері</a:t>
            </a:r>
            <a:r>
              <a:rPr lang="ru-RU" dirty="0" smtClean="0"/>
              <a:t> </a:t>
            </a:r>
            <a:r>
              <a:rPr lang="ru-RU" dirty="0" err="1" smtClean="0"/>
              <a:t>Пікфорд</a:t>
            </a:r>
            <a:r>
              <a:rPr lang="ru-RU" dirty="0" smtClean="0"/>
              <a:t> 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Поліанни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84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5638800" cy="685800"/>
          </a:xfrm>
        </p:spPr>
        <p:txBody>
          <a:bodyPr/>
          <a:lstStyle/>
          <a:p>
            <a:pPr algn="ctr"/>
            <a:r>
              <a:rPr lang="uk-UA" dirty="0" smtClean="0"/>
              <a:t>Ілюстрації до роману «</a:t>
            </a:r>
            <a:r>
              <a:rPr lang="uk-UA" dirty="0" err="1" smtClean="0"/>
              <a:t>Поліанна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3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94589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78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776"/>
            <a:ext cx="42484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2475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35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64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720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82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852936"/>
            <a:ext cx="5638800" cy="685800"/>
          </a:xfrm>
        </p:spPr>
        <p:txBody>
          <a:bodyPr/>
          <a:lstStyle/>
          <a:p>
            <a:pPr algn="ctr"/>
            <a:r>
              <a:rPr lang="uk-UA" dirty="0" smtClean="0"/>
              <a:t>Сучасні видання роману «</a:t>
            </a:r>
            <a:r>
              <a:rPr lang="uk-UA" dirty="0" err="1"/>
              <a:t>П</a:t>
            </a:r>
            <a:r>
              <a:rPr lang="uk-UA" dirty="0" err="1" smtClean="0"/>
              <a:t>оліана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5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3053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8884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4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15209" cy="59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1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4320480" cy="624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8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5018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53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032448" cy="62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50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86709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1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676400"/>
            <a:ext cx="6847656" cy="4038600"/>
          </a:xfrm>
        </p:spPr>
        <p:txBody>
          <a:bodyPr/>
          <a:lstStyle/>
          <a:p>
            <a:r>
              <a:rPr lang="ru-RU" dirty="0" err="1"/>
              <a:t>Елеонор</a:t>
            </a:r>
            <a:r>
              <a:rPr lang="ru-RU" dirty="0"/>
              <a:t> Портер </a:t>
            </a:r>
            <a:r>
              <a:rPr lang="ru-RU" dirty="0" err="1"/>
              <a:t>народилася</a:t>
            </a:r>
            <a:r>
              <a:rPr lang="ru-RU" dirty="0"/>
              <a:t> 19 </a:t>
            </a:r>
            <a:r>
              <a:rPr lang="ru-RU" dirty="0" err="1"/>
              <a:t>грудня</a:t>
            </a:r>
            <a:r>
              <a:rPr lang="ru-RU" dirty="0"/>
              <a:t> 1868 року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Літлтон</a:t>
            </a:r>
            <a:r>
              <a:rPr lang="ru-RU" dirty="0"/>
              <a:t> (англ. </a:t>
            </a:r>
            <a:r>
              <a:rPr lang="en-US" dirty="0"/>
              <a:t>Littleton), </a:t>
            </a:r>
            <a:r>
              <a:rPr lang="ru-RU" dirty="0"/>
              <a:t>штат Нью-Гемпшир, у </a:t>
            </a:r>
            <a:r>
              <a:rPr lang="ru-RU" dirty="0" err="1"/>
              <a:t>родині</a:t>
            </a:r>
            <a:r>
              <a:rPr lang="ru-RU" dirty="0"/>
              <a:t> перших </a:t>
            </a:r>
            <a:r>
              <a:rPr lang="ru-RU" dirty="0" err="1"/>
              <a:t>переселенців</a:t>
            </a:r>
            <a:r>
              <a:rPr lang="ru-RU" dirty="0"/>
              <a:t> до Америки. З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Елеонор</a:t>
            </a:r>
            <a:r>
              <a:rPr lang="ru-RU" dirty="0"/>
              <a:t> </a:t>
            </a:r>
            <a:r>
              <a:rPr lang="ru-RU" dirty="0" err="1"/>
              <a:t>захоплювалась</a:t>
            </a:r>
            <a:r>
              <a:rPr lang="ru-RU" dirty="0"/>
              <a:t> </a:t>
            </a:r>
            <a:r>
              <a:rPr lang="ru-RU" dirty="0" err="1"/>
              <a:t>музикою</a:t>
            </a:r>
            <a:r>
              <a:rPr lang="ru-RU" dirty="0"/>
              <a:t>, </a:t>
            </a:r>
            <a:r>
              <a:rPr lang="ru-RU" dirty="0" err="1"/>
              <a:t>співала</a:t>
            </a:r>
            <a:r>
              <a:rPr lang="ru-RU" dirty="0"/>
              <a:t> в церковному та </a:t>
            </a:r>
            <a:r>
              <a:rPr lang="ru-RU" dirty="0" err="1"/>
              <a:t>світському</a:t>
            </a:r>
            <a:r>
              <a:rPr lang="ru-RU" dirty="0"/>
              <a:t> хорах, </a:t>
            </a:r>
            <a:r>
              <a:rPr lang="ru-RU" dirty="0" err="1"/>
              <a:t>вчилась</a:t>
            </a:r>
            <a:r>
              <a:rPr lang="ru-RU" dirty="0"/>
              <a:t> у </a:t>
            </a:r>
            <a:r>
              <a:rPr lang="ru-RU" dirty="0" err="1"/>
              <a:t>бостонській</a:t>
            </a:r>
            <a:r>
              <a:rPr lang="ru-RU" dirty="0"/>
              <a:t> </a:t>
            </a:r>
            <a:r>
              <a:rPr lang="ru-RU" dirty="0" err="1"/>
              <a:t>консерваторії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34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Але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одруження</a:t>
            </a:r>
            <a:r>
              <a:rPr lang="ru-RU" sz="2000" dirty="0"/>
              <a:t> з Джоном Лиманом Портером у 1892 </a:t>
            </a:r>
            <a:r>
              <a:rPr lang="ru-RU" sz="2000" dirty="0" err="1"/>
              <a:t>році</a:t>
            </a:r>
            <a:r>
              <a:rPr lang="ru-RU" sz="2000" dirty="0"/>
              <a:t> вона </a:t>
            </a:r>
            <a:r>
              <a:rPr lang="ru-RU" sz="2000" dirty="0" err="1"/>
              <a:t>переїхала</a:t>
            </a:r>
            <a:r>
              <a:rPr lang="ru-RU" sz="2000" dirty="0"/>
              <a:t> разом з </a:t>
            </a:r>
            <a:r>
              <a:rPr lang="ru-RU" sz="2000" dirty="0" err="1"/>
              <a:t>чоловіком</a:t>
            </a:r>
            <a:r>
              <a:rPr lang="ru-RU" sz="2000" dirty="0"/>
              <a:t> </a:t>
            </a:r>
            <a:r>
              <a:rPr lang="ru-RU" sz="2000" dirty="0" err="1"/>
              <a:t>спершу</a:t>
            </a:r>
            <a:r>
              <a:rPr lang="ru-RU" sz="2000" dirty="0"/>
              <a:t> в </a:t>
            </a:r>
            <a:r>
              <a:rPr lang="ru-RU" sz="2000" dirty="0" err="1"/>
              <a:t>Масачусетс</a:t>
            </a:r>
            <a:r>
              <a:rPr lang="ru-RU" sz="2000" dirty="0"/>
              <a:t>, </a:t>
            </a:r>
            <a:r>
              <a:rPr lang="ru-RU" sz="2000" dirty="0" err="1"/>
              <a:t>потім</a:t>
            </a:r>
            <a:r>
              <a:rPr lang="ru-RU" sz="2000" dirty="0"/>
              <a:t> в </a:t>
            </a:r>
            <a:r>
              <a:rPr lang="ru-RU" sz="2000" dirty="0" err="1"/>
              <a:t>Теннессі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в Нью-Йорк, і </a:t>
            </a:r>
            <a:r>
              <a:rPr lang="ru-RU" sz="2000" dirty="0" err="1"/>
              <a:t>захопилася</a:t>
            </a:r>
            <a:r>
              <a:rPr lang="ru-RU" sz="2000" dirty="0"/>
              <a:t> </a:t>
            </a:r>
            <a:r>
              <a:rPr lang="ru-RU" sz="2000" dirty="0" err="1"/>
              <a:t>письменством</a:t>
            </a:r>
            <a:r>
              <a:rPr lang="ru-RU" sz="2000" dirty="0"/>
              <a:t>. У 90-их </a:t>
            </a:r>
            <a:r>
              <a:rPr lang="ru-RU" sz="2000" dirty="0" err="1"/>
              <a:t>рр</a:t>
            </a:r>
            <a:r>
              <a:rPr lang="ru-RU" sz="2000" dirty="0"/>
              <a:t>. на </a:t>
            </a:r>
            <a:r>
              <a:rPr lang="ru-RU" sz="2000" dirty="0" err="1"/>
              <a:t>сторінках</a:t>
            </a:r>
            <a:r>
              <a:rPr lang="ru-RU" sz="2000" dirty="0"/>
              <a:t> </a:t>
            </a:r>
            <a:r>
              <a:rPr lang="ru-RU" sz="2000" dirty="0" err="1"/>
              <a:t>американських</a:t>
            </a:r>
            <a:r>
              <a:rPr lang="ru-RU" sz="2000" dirty="0"/>
              <a:t> </a:t>
            </a:r>
            <a:r>
              <a:rPr lang="ru-RU" sz="2000" dirty="0" err="1"/>
              <a:t>журналів</a:t>
            </a:r>
            <a:r>
              <a:rPr lang="ru-RU" sz="2000" dirty="0"/>
              <a:t> </a:t>
            </a:r>
            <a:r>
              <a:rPr lang="ru-RU" sz="2000" dirty="0" err="1"/>
              <a:t>з'являються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оповідання</a:t>
            </a:r>
            <a:r>
              <a:rPr lang="ru-RU" sz="2000" dirty="0"/>
              <a:t>, </a:t>
            </a:r>
            <a:r>
              <a:rPr lang="ru-RU" sz="2000" dirty="0" err="1"/>
              <a:t>написані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псевдонімом</a:t>
            </a:r>
            <a:r>
              <a:rPr lang="ru-RU" sz="2000" dirty="0"/>
              <a:t> </a:t>
            </a:r>
            <a:r>
              <a:rPr lang="ru-RU" sz="2000" dirty="0" err="1"/>
              <a:t>Елеонор</a:t>
            </a:r>
            <a:r>
              <a:rPr lang="ru-RU" sz="2000" dirty="0"/>
              <a:t> Стюарт, а в 1907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побачив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перший роман «</a:t>
            </a:r>
            <a:r>
              <a:rPr lang="ru-RU" sz="2000" dirty="0" err="1"/>
              <a:t>Зустрічні</a:t>
            </a:r>
            <a:r>
              <a:rPr lang="ru-RU" sz="2000" dirty="0"/>
              <a:t> </a:t>
            </a:r>
            <a:r>
              <a:rPr lang="ru-RU" sz="2000" dirty="0" err="1"/>
              <a:t>течії</a:t>
            </a:r>
            <a:r>
              <a:rPr lang="ru-RU" sz="2000" dirty="0"/>
              <a:t>». </a:t>
            </a:r>
            <a:r>
              <a:rPr lang="ru-RU" sz="2000" dirty="0" err="1"/>
              <a:t>Найвідоміший</a:t>
            </a:r>
            <a:r>
              <a:rPr lang="ru-RU" sz="2000" dirty="0"/>
              <a:t> роман </a:t>
            </a:r>
            <a:r>
              <a:rPr lang="ru-RU" sz="2000" dirty="0" err="1"/>
              <a:t>письменниці</a:t>
            </a:r>
            <a:r>
              <a:rPr lang="ru-RU" sz="2000" dirty="0"/>
              <a:t>, «</a:t>
            </a:r>
            <a:r>
              <a:rPr lang="ru-RU" sz="2000" dirty="0" err="1"/>
              <a:t>Поліанна</a:t>
            </a:r>
            <a:r>
              <a:rPr lang="ru-RU" sz="2000" dirty="0"/>
              <a:t>», </a:t>
            </a:r>
            <a:r>
              <a:rPr lang="ru-RU" sz="2000" dirty="0" err="1"/>
              <a:t>вийшов</a:t>
            </a:r>
            <a:r>
              <a:rPr lang="ru-RU" sz="2000" dirty="0"/>
              <a:t> у </a:t>
            </a:r>
            <a:r>
              <a:rPr lang="ru-RU" sz="2000" dirty="0" err="1"/>
              <a:t>світ</a:t>
            </a:r>
            <a:r>
              <a:rPr lang="ru-RU" sz="2000" dirty="0"/>
              <a:t> 1913 року і </a:t>
            </a:r>
            <a:r>
              <a:rPr lang="ru-RU" sz="2000" dirty="0" err="1"/>
              <a:t>відразу</a:t>
            </a:r>
            <a:r>
              <a:rPr lang="ru-RU" sz="2000" dirty="0"/>
              <a:t> став </a:t>
            </a:r>
            <a:r>
              <a:rPr lang="ru-RU" sz="2000" dirty="0" err="1"/>
              <a:t>шалено</a:t>
            </a:r>
            <a:r>
              <a:rPr lang="ru-RU" sz="2000" dirty="0"/>
              <a:t> </a:t>
            </a:r>
            <a:r>
              <a:rPr lang="ru-RU" sz="2000" dirty="0" err="1" smtClean="0"/>
              <a:t>популярним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647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5410200" cy="4038600"/>
          </a:xfrm>
        </p:spPr>
        <p:txBody>
          <a:bodyPr/>
          <a:lstStyle/>
          <a:p>
            <a:r>
              <a:rPr lang="ru-RU" sz="2000" dirty="0"/>
              <a:t>«</a:t>
            </a:r>
            <a:r>
              <a:rPr lang="ru-RU" sz="2000" dirty="0" err="1"/>
              <a:t>Поліанна</a:t>
            </a:r>
            <a:r>
              <a:rPr lang="ru-RU" sz="2000" dirty="0"/>
              <a:t>» (англ. </a:t>
            </a:r>
            <a:r>
              <a:rPr lang="en-US" sz="2000" dirty="0"/>
              <a:t>Pollyanna) — </a:t>
            </a:r>
            <a:r>
              <a:rPr lang="ru-RU" sz="2000" dirty="0"/>
              <a:t>роман-бестселлер </a:t>
            </a:r>
            <a:r>
              <a:rPr lang="ru-RU" sz="2000" dirty="0" err="1"/>
              <a:t>американської</a:t>
            </a:r>
            <a:r>
              <a:rPr lang="ru-RU" sz="2000" dirty="0"/>
              <a:t> </a:t>
            </a:r>
            <a:r>
              <a:rPr lang="ru-RU" sz="2000" dirty="0" err="1"/>
              <a:t>письменниці</a:t>
            </a:r>
            <a:r>
              <a:rPr lang="ru-RU" sz="2000" dirty="0"/>
              <a:t> </a:t>
            </a:r>
            <a:r>
              <a:rPr lang="ru-RU" sz="2000" dirty="0" err="1"/>
              <a:t>Елеонор</a:t>
            </a:r>
            <a:r>
              <a:rPr lang="ru-RU" sz="2000" dirty="0"/>
              <a:t> Портер, </a:t>
            </a:r>
            <a:r>
              <a:rPr lang="ru-RU" sz="2000" dirty="0" err="1"/>
              <a:t>опублікований</a:t>
            </a:r>
            <a:r>
              <a:rPr lang="ru-RU" sz="2000" dirty="0"/>
              <a:t> в 1913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продовження</a:t>
            </a:r>
            <a:r>
              <a:rPr lang="ru-RU" sz="2000" dirty="0"/>
              <a:t> книги «</a:t>
            </a:r>
            <a:r>
              <a:rPr lang="ru-RU" sz="2000" dirty="0" err="1"/>
              <a:t>Поліанна</a:t>
            </a:r>
            <a:r>
              <a:rPr lang="ru-RU" sz="2000" dirty="0"/>
              <a:t> </a:t>
            </a:r>
            <a:r>
              <a:rPr lang="ru-RU" sz="2000" dirty="0" err="1"/>
              <a:t>виростає</a:t>
            </a:r>
            <a:r>
              <a:rPr lang="ru-RU" sz="2000" dirty="0"/>
              <a:t>» (англ. </a:t>
            </a:r>
            <a:r>
              <a:rPr lang="en-US" sz="2000" dirty="0"/>
              <a:t>Pollyanna Grows Up), </a:t>
            </a:r>
            <a:r>
              <a:rPr lang="ru-RU" sz="2000" dirty="0" err="1"/>
              <a:t>написане</a:t>
            </a:r>
            <a:r>
              <a:rPr lang="ru-RU" sz="2000" dirty="0"/>
              <a:t> самою </a:t>
            </a:r>
            <a:r>
              <a:rPr lang="ru-RU" sz="2000" dirty="0" err="1"/>
              <a:t>Елеонор</a:t>
            </a:r>
            <a:r>
              <a:rPr lang="ru-RU" sz="2000" dirty="0"/>
              <a:t> Портер, і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сиквелів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авторів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Елізабет</a:t>
            </a:r>
            <a:r>
              <a:rPr lang="ru-RU" sz="2000" dirty="0"/>
              <a:t> </a:t>
            </a:r>
            <a:r>
              <a:rPr lang="ru-RU" sz="2000" dirty="0" err="1"/>
              <a:t>Бортон</a:t>
            </a:r>
            <a:r>
              <a:rPr lang="ru-RU" sz="2000" dirty="0"/>
              <a:t>, </a:t>
            </a:r>
            <a:r>
              <a:rPr lang="ru-RU" sz="2000" dirty="0" err="1"/>
              <a:t>Гарріет</a:t>
            </a:r>
            <a:r>
              <a:rPr lang="ru-RU" sz="2000" dirty="0"/>
              <a:t> </a:t>
            </a:r>
            <a:r>
              <a:rPr lang="ru-RU" sz="2000" dirty="0" err="1"/>
              <a:t>Ламміс</a:t>
            </a:r>
            <a:r>
              <a:rPr lang="ru-RU" sz="2000" dirty="0"/>
              <a:t> </a:t>
            </a:r>
            <a:r>
              <a:rPr lang="ru-RU" sz="2000" dirty="0" err="1"/>
              <a:t>Сміт</a:t>
            </a:r>
            <a:r>
              <a:rPr lang="ru-RU" sz="2000" dirty="0"/>
              <a:t> і </a:t>
            </a:r>
            <a:r>
              <a:rPr lang="ru-RU" sz="2000" dirty="0" err="1"/>
              <a:t>Коліна</a:t>
            </a:r>
            <a:r>
              <a:rPr lang="ru-RU" sz="2000" dirty="0"/>
              <a:t> л. </a:t>
            </a:r>
            <a:r>
              <a:rPr lang="ru-RU" sz="2000" dirty="0" err="1" smtClean="0"/>
              <a:t>Ріса</a:t>
            </a:r>
            <a:r>
              <a:rPr lang="ru-RU" sz="2000" dirty="0" smtClean="0"/>
              <a:t>. За </a:t>
            </a:r>
            <a:r>
              <a:rPr lang="ru-RU" sz="2000" dirty="0"/>
              <a:t>мотивами «</a:t>
            </a:r>
            <a:r>
              <a:rPr lang="ru-RU" sz="2000" dirty="0" err="1"/>
              <a:t>Поліанни</a:t>
            </a:r>
            <a:r>
              <a:rPr lang="ru-RU" sz="2000" dirty="0"/>
              <a:t>» </a:t>
            </a:r>
            <a:r>
              <a:rPr lang="ru-RU" sz="2000" dirty="0" err="1"/>
              <a:t>знято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телесеріалів</a:t>
            </a:r>
            <a:r>
              <a:rPr lang="ru-RU" sz="2000" dirty="0"/>
              <a:t> і </a:t>
            </a:r>
            <a:r>
              <a:rPr lang="ru-RU" sz="2000" dirty="0" err="1"/>
              <a:t>фільмів</a:t>
            </a:r>
            <a:r>
              <a:rPr lang="ru-RU" sz="2000" dirty="0"/>
              <a:t>, з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фільм</a:t>
            </a:r>
            <a:r>
              <a:rPr lang="ru-RU" sz="2000" dirty="0"/>
              <a:t> «</a:t>
            </a:r>
            <a:r>
              <a:rPr lang="ru-RU" sz="2000" dirty="0" err="1"/>
              <a:t>Поліанна</a:t>
            </a:r>
            <a:r>
              <a:rPr lang="ru-RU" sz="2000" dirty="0"/>
              <a:t>» (1920 р.) з </a:t>
            </a:r>
            <a:r>
              <a:rPr lang="ru-RU" sz="2000" dirty="0" err="1"/>
              <a:t>Мері</a:t>
            </a:r>
            <a:r>
              <a:rPr lang="ru-RU" sz="2000" dirty="0"/>
              <a:t> </a:t>
            </a:r>
            <a:r>
              <a:rPr lang="ru-RU" sz="2000" dirty="0" err="1"/>
              <a:t>Пікфорд</a:t>
            </a:r>
            <a:r>
              <a:rPr lang="ru-RU" sz="2000" dirty="0"/>
              <a:t> у </a:t>
            </a:r>
            <a:r>
              <a:rPr lang="ru-RU" sz="2000" dirty="0" err="1"/>
              <a:t>головній</a:t>
            </a:r>
            <a:r>
              <a:rPr lang="ru-RU" sz="2000" dirty="0"/>
              <a:t> </a:t>
            </a:r>
            <a:r>
              <a:rPr lang="ru-RU" sz="2000" dirty="0" err="1"/>
              <a:t>ролі</a:t>
            </a:r>
            <a:r>
              <a:rPr lang="ru-RU" sz="2000" dirty="0"/>
              <a:t> і </a:t>
            </a:r>
            <a:r>
              <a:rPr lang="ru-RU" sz="2000" dirty="0" err="1"/>
              <a:t>фільм</a:t>
            </a:r>
            <a:r>
              <a:rPr lang="ru-RU" sz="2000" dirty="0"/>
              <a:t> «</a:t>
            </a:r>
            <a:r>
              <a:rPr lang="ru-RU" sz="2000" dirty="0" err="1"/>
              <a:t>Поліанна</a:t>
            </a:r>
            <a:r>
              <a:rPr lang="ru-RU" sz="2000" dirty="0"/>
              <a:t>» (1960 р.)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en-US" sz="2000" dirty="0"/>
              <a:t>Disney, </a:t>
            </a:r>
            <a:r>
              <a:rPr lang="ru-RU" sz="2000" dirty="0" err="1"/>
              <a:t>головну</a:t>
            </a:r>
            <a:r>
              <a:rPr lang="ru-RU" sz="2000" dirty="0"/>
              <a:t> роль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зіграла</a:t>
            </a:r>
            <a:r>
              <a:rPr lang="ru-RU" sz="2000" dirty="0"/>
              <a:t> </a:t>
            </a:r>
            <a:r>
              <a:rPr lang="ru-RU" sz="2000" dirty="0" err="1"/>
              <a:t>Хейлі</a:t>
            </a:r>
            <a:r>
              <a:rPr lang="ru-RU" sz="2000" dirty="0"/>
              <a:t> </a:t>
            </a:r>
            <a:r>
              <a:rPr lang="ru-RU" sz="2000" dirty="0" err="1" smtClean="0"/>
              <a:t>Мілз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194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за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письменницької</a:t>
            </a:r>
            <a:r>
              <a:rPr lang="ru-RU" sz="2400" dirty="0"/>
              <a:t> </a:t>
            </a:r>
            <a:r>
              <a:rPr lang="ru-RU" sz="2400" dirty="0" err="1"/>
              <a:t>кар'єри</a:t>
            </a:r>
            <a:r>
              <a:rPr lang="ru-RU" sz="2400" dirty="0"/>
              <a:t> </a:t>
            </a:r>
            <a:r>
              <a:rPr lang="ru-RU" sz="2400" dirty="0" err="1"/>
              <a:t>Елеонор</a:t>
            </a:r>
            <a:r>
              <a:rPr lang="ru-RU" sz="2400" dirty="0"/>
              <a:t> Портер створила 4 томи коротких </a:t>
            </a:r>
            <a:r>
              <a:rPr lang="ru-RU" sz="2400" dirty="0" err="1"/>
              <a:t>оповідань</a:t>
            </a:r>
            <a:r>
              <a:rPr lang="ru-RU" sz="2400" dirty="0"/>
              <a:t> і 14 </a:t>
            </a:r>
            <a:r>
              <a:rPr lang="ru-RU" sz="2400" dirty="0" err="1"/>
              <a:t>романів</a:t>
            </a:r>
            <a:r>
              <a:rPr lang="ru-RU" sz="2400" dirty="0"/>
              <a:t> для </a:t>
            </a:r>
            <a:r>
              <a:rPr lang="ru-RU" sz="2400" dirty="0" err="1"/>
              <a:t>дітей</a:t>
            </a:r>
            <a:r>
              <a:rPr lang="ru-RU" sz="2400" dirty="0"/>
              <a:t> та </a:t>
            </a:r>
            <a:r>
              <a:rPr lang="ru-RU" sz="2400" dirty="0" err="1"/>
              <a:t>дорослих</a:t>
            </a:r>
            <a:r>
              <a:rPr lang="ru-RU" sz="2400" dirty="0"/>
              <a:t>. У 1920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Елеонор</a:t>
            </a:r>
            <a:r>
              <a:rPr lang="ru-RU" sz="2400" dirty="0"/>
              <a:t> Портер померла. </a:t>
            </a:r>
            <a:r>
              <a:rPr lang="ru-RU" sz="2400" dirty="0" err="1"/>
              <a:t>Наступного</a:t>
            </a:r>
            <a:r>
              <a:rPr lang="ru-RU" sz="2400" dirty="0"/>
              <a:t> дня по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газета «Нью-Йорк Таймс» </a:t>
            </a:r>
            <a:r>
              <a:rPr lang="ru-RU" sz="2400" dirty="0" err="1"/>
              <a:t>опублікувала</a:t>
            </a:r>
            <a:r>
              <a:rPr lang="ru-RU" sz="2400" dirty="0"/>
              <a:t> некролог </a:t>
            </a:r>
            <a:r>
              <a:rPr lang="ru-RU" sz="2400" dirty="0" err="1"/>
              <a:t>під</a:t>
            </a:r>
            <a:r>
              <a:rPr lang="ru-RU" sz="2400" dirty="0"/>
              <a:t> заголовком "Померла </a:t>
            </a:r>
            <a:r>
              <a:rPr lang="ru-RU" sz="2400" dirty="0" err="1"/>
              <a:t>авторка</a:t>
            </a:r>
            <a:r>
              <a:rPr lang="ru-RU" sz="2400" dirty="0"/>
              <a:t> «</a:t>
            </a:r>
            <a:r>
              <a:rPr lang="ru-RU" sz="2400" dirty="0" err="1"/>
              <a:t>Поліанни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11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88640"/>
            <a:ext cx="342969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5877272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Могила </a:t>
            </a:r>
            <a:r>
              <a:rPr lang="ru-RU" dirty="0" err="1" smtClean="0"/>
              <a:t>Елеонор</a:t>
            </a:r>
            <a:r>
              <a:rPr lang="ru-RU" dirty="0" smtClean="0"/>
              <a:t> Портер, </a:t>
            </a:r>
            <a:r>
              <a:rPr lang="ru-RU" dirty="0" err="1" smtClean="0"/>
              <a:t>цвинтар</a:t>
            </a:r>
            <a:r>
              <a:rPr lang="ru-RU" dirty="0" smtClean="0"/>
              <a:t> </a:t>
            </a:r>
            <a:r>
              <a:rPr lang="ru-RU" dirty="0" err="1" smtClean="0"/>
              <a:t>Маунт</a:t>
            </a:r>
            <a:r>
              <a:rPr lang="ru-RU" dirty="0" smtClean="0"/>
              <a:t> </a:t>
            </a:r>
            <a:r>
              <a:rPr lang="ru-RU" dirty="0" err="1" smtClean="0"/>
              <a:t>Оберн</a:t>
            </a:r>
            <a:r>
              <a:rPr lang="ru-RU" dirty="0" smtClean="0"/>
              <a:t> в </a:t>
            </a:r>
            <a:r>
              <a:rPr lang="ru-RU" dirty="0" err="1" smtClean="0"/>
              <a:t>Кембриджі</a:t>
            </a:r>
            <a:r>
              <a:rPr lang="ru-RU" dirty="0" smtClean="0"/>
              <a:t> (Массачусетс)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63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5638800" cy="685800"/>
          </a:xfrm>
        </p:spPr>
        <p:txBody>
          <a:bodyPr/>
          <a:lstStyle/>
          <a:p>
            <a:pPr algn="ctr"/>
            <a:r>
              <a:rPr lang="uk-UA" dirty="0" smtClean="0"/>
              <a:t>Популярність твору в 20-х роках ХХ століття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3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464496" cy="646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Anim-3_Blue green</Template>
  <TotalTime>90</TotalTime>
  <Words>342</Words>
  <Application>Microsoft Office PowerPoint</Application>
  <PresentationFormat>Экран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Елеонор Портер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Популярність твору в 20-х роках ХХ століття</vt:lpstr>
      <vt:lpstr>Презентация PowerPoint</vt:lpstr>
      <vt:lpstr>Презентация PowerPoint</vt:lpstr>
      <vt:lpstr>Презентация PowerPoint</vt:lpstr>
      <vt:lpstr>Презентация PowerPoint</vt:lpstr>
      <vt:lpstr>Ілюстрації до роману «Поліанна»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Сучасні видання роману «Поліана»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7</cp:revision>
  <dcterms:created xsi:type="dcterms:W3CDTF">2013-06-14T13:21:26Z</dcterms:created>
  <dcterms:modified xsi:type="dcterms:W3CDTF">2013-06-14T14:51:55Z</dcterms:modified>
</cp:coreProperties>
</file>