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3" r:id="rId4"/>
    <p:sldId id="257" r:id="rId5"/>
    <p:sldId id="259" r:id="rId6"/>
    <p:sldId id="267" r:id="rId7"/>
    <p:sldId id="258" r:id="rId8"/>
    <p:sldId id="274" r:id="rId9"/>
    <p:sldId id="260" r:id="rId10"/>
    <p:sldId id="275" r:id="rId11"/>
    <p:sldId id="271" r:id="rId12"/>
    <p:sldId id="276" r:id="rId13"/>
    <p:sldId id="266" r:id="rId14"/>
    <p:sldId id="277" r:id="rId15"/>
    <p:sldId id="261" r:id="rId16"/>
    <p:sldId id="278" r:id="rId17"/>
    <p:sldId id="262" r:id="rId18"/>
    <p:sldId id="279" r:id="rId19"/>
    <p:sldId id="270" r:id="rId20"/>
    <p:sldId id="280" r:id="rId21"/>
    <p:sldId id="263" r:id="rId22"/>
    <p:sldId id="265" r:id="rId23"/>
    <p:sldId id="272" r:id="rId24"/>
    <p:sldId id="281" r:id="rId25"/>
    <p:sldId id="269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5601B10-94C0-4E0B-B021-135E42242B7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BA68E7-0AA5-471D-81FC-7A62019DDE7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Роальд</a:t>
            </a:r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Даль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7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в 80 - у </a:t>
            </a:r>
            <a:r>
              <a:rPr lang="ru-RU" dirty="0" err="1"/>
              <a:t>ескадрилью</a:t>
            </a:r>
            <a:r>
              <a:rPr lang="ru-RU" dirty="0"/>
              <a:t> </a:t>
            </a:r>
            <a:r>
              <a:rPr lang="ru-RU" dirty="0" err="1"/>
              <a:t>Королівських</a:t>
            </a:r>
            <a:r>
              <a:rPr lang="ru-RU" dirty="0"/>
              <a:t> ВПС , </a:t>
            </a:r>
            <a:r>
              <a:rPr lang="ru-RU" dirty="0" err="1"/>
              <a:t>Роальд</a:t>
            </a:r>
            <a:r>
              <a:rPr lang="ru-RU" dirty="0"/>
              <a:t> </a:t>
            </a:r>
            <a:r>
              <a:rPr lang="ru-RU" dirty="0" err="1"/>
              <a:t>сів</a:t>
            </a:r>
            <a:r>
              <a:rPr lang="ru-RU" dirty="0"/>
              <a:t> у </a:t>
            </a:r>
            <a:r>
              <a:rPr lang="ru-RU" dirty="0" err="1"/>
              <a:t>застарілий</a:t>
            </a:r>
            <a:r>
              <a:rPr lang="ru-RU" dirty="0"/>
              <a:t> </a:t>
            </a:r>
            <a:r>
              <a:rPr lang="ru-RU" dirty="0" err="1"/>
              <a:t>винищувач</a:t>
            </a:r>
            <a:r>
              <a:rPr lang="ru-RU" dirty="0"/>
              <a:t> - </a:t>
            </a:r>
            <a:r>
              <a:rPr lang="ru-RU" dirty="0" err="1"/>
              <a:t>біплан</a:t>
            </a:r>
            <a:r>
              <a:rPr lang="ru-RU" dirty="0"/>
              <a:t> ' Глостер </a:t>
            </a:r>
            <a:r>
              <a:rPr lang="ru-RU" dirty="0" err="1"/>
              <a:t>Гладіатор</a:t>
            </a:r>
            <a:r>
              <a:rPr lang="ru-RU" dirty="0"/>
              <a:t> ' (' </a:t>
            </a:r>
            <a:r>
              <a:rPr lang="en-US" dirty="0" err="1"/>
              <a:t>Gloster</a:t>
            </a:r>
            <a:r>
              <a:rPr lang="en-US" dirty="0"/>
              <a:t> Gladiators ' ) </a:t>
            </a:r>
            <a:r>
              <a:rPr lang="ru-RU" dirty="0"/>
              <a:t>і </a:t>
            </a:r>
            <a:r>
              <a:rPr lang="ru-RU" dirty="0" err="1"/>
              <a:t>був</a:t>
            </a:r>
            <a:r>
              <a:rPr lang="ru-RU" dirty="0"/>
              <a:t> вельми </a:t>
            </a:r>
            <a:r>
              <a:rPr lang="ru-RU" dirty="0" err="1"/>
              <a:t>здивований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готував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повітряних</a:t>
            </a:r>
            <a:r>
              <a:rPr lang="ru-RU" dirty="0"/>
              <a:t> </a:t>
            </a:r>
            <a:r>
              <a:rPr lang="ru-RU" dirty="0" err="1"/>
              <a:t>боїв</a:t>
            </a:r>
            <a:r>
              <a:rPr lang="ru-RU" dirty="0"/>
              <a:t> . У 1940-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злітно</a:t>
            </a:r>
            <a:r>
              <a:rPr lang="ru-RU" dirty="0"/>
              <a:t> -</a:t>
            </a:r>
            <a:r>
              <a:rPr lang="ru-RU" dirty="0" err="1"/>
              <a:t>посадкову</a:t>
            </a:r>
            <a:r>
              <a:rPr lang="ru-RU" dirty="0"/>
              <a:t> </a:t>
            </a:r>
            <a:r>
              <a:rPr lang="ru-RU" dirty="0" err="1"/>
              <a:t>смугу</a:t>
            </a:r>
            <a:r>
              <a:rPr lang="ru-RU" dirty="0"/>
              <a:t> в 48 км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Мерса</a:t>
            </a:r>
            <a:r>
              <a:rPr lang="ru-RU" dirty="0"/>
              <a:t>- </a:t>
            </a:r>
            <a:r>
              <a:rPr lang="ru-RU" dirty="0" err="1"/>
              <a:t>Матрух</a:t>
            </a:r>
            <a:r>
              <a:rPr lang="ru-RU" dirty="0"/>
              <a:t> ( </a:t>
            </a:r>
            <a:r>
              <a:rPr lang="en-US" dirty="0" err="1"/>
              <a:t>Mersa</a:t>
            </a:r>
            <a:r>
              <a:rPr lang="en-US" dirty="0"/>
              <a:t> </a:t>
            </a:r>
            <a:r>
              <a:rPr lang="en-US" dirty="0" err="1"/>
              <a:t>Matruh</a:t>
            </a:r>
            <a:r>
              <a:rPr lang="en-US" dirty="0"/>
              <a:t> ) , </a:t>
            </a:r>
            <a:r>
              <a:rPr lang="ru-RU" dirty="0"/>
              <a:t>і , коли </a:t>
            </a:r>
            <a:r>
              <a:rPr lang="ru-RU" dirty="0" err="1"/>
              <a:t>закінчувалося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і </a:t>
            </a:r>
            <a:r>
              <a:rPr lang="ru-RU" dirty="0" err="1"/>
              <a:t>наближалася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 , Даль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сісти</a:t>
            </a:r>
            <a:r>
              <a:rPr lang="ru-RU" dirty="0"/>
              <a:t> в </a:t>
            </a:r>
            <a:r>
              <a:rPr lang="ru-RU" dirty="0" err="1"/>
              <a:t>пустелі</a:t>
            </a:r>
            <a:r>
              <a:rPr lang="ru-RU" dirty="0"/>
              <a:t>. </a:t>
            </a:r>
            <a:r>
              <a:rPr lang="ru-RU" dirty="0" err="1"/>
              <a:t>Шасі</a:t>
            </a:r>
            <a:r>
              <a:rPr lang="ru-RU" dirty="0"/>
              <a:t> </a:t>
            </a:r>
            <a:r>
              <a:rPr lang="ru-RU" dirty="0" err="1"/>
              <a:t>врізалося</a:t>
            </a:r>
            <a:r>
              <a:rPr lang="ru-RU" dirty="0"/>
              <a:t> в валун ,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розбився</a:t>
            </a:r>
            <a:r>
              <a:rPr lang="ru-RU" dirty="0"/>
              <a:t> 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пілот</a:t>
            </a:r>
            <a:r>
              <a:rPr lang="ru-RU" dirty="0"/>
              <a:t> </a:t>
            </a:r>
            <a:r>
              <a:rPr lang="ru-RU" dirty="0" err="1"/>
              <a:t>зламав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, </a:t>
            </a:r>
            <a:r>
              <a:rPr lang="ru-RU" dirty="0" err="1"/>
              <a:t>пошкодив</a:t>
            </a:r>
            <a:r>
              <a:rPr lang="ru-RU" dirty="0"/>
              <a:t> череп і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 </a:t>
            </a:r>
            <a:r>
              <a:rPr lang="ru-RU" dirty="0" err="1"/>
              <a:t>Роальд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врятований</a:t>
            </a:r>
            <a:r>
              <a:rPr lang="ru-RU" dirty="0"/>
              <a:t> ,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серпні</a:t>
            </a:r>
            <a:r>
              <a:rPr lang="ru-RU" dirty="0"/>
              <a:t> 1946 -го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інвалідом</a:t>
            </a:r>
            <a:r>
              <a:rPr lang="ru-RU" dirty="0"/>
              <a:t> </a:t>
            </a:r>
            <a:r>
              <a:rPr lang="ru-RU" dirty="0" err="1"/>
              <a:t>Королівських</a:t>
            </a:r>
            <a:r>
              <a:rPr lang="ru-RU" dirty="0"/>
              <a:t> ВПС , і </a:t>
            </a:r>
            <a:r>
              <a:rPr lang="ru-RU" dirty="0" err="1"/>
              <a:t>пізніше</a:t>
            </a:r>
            <a:r>
              <a:rPr lang="ru-RU" dirty="0"/>
              <a:t> написав про свою катастрофу.</a:t>
            </a:r>
          </a:p>
        </p:txBody>
      </p:sp>
    </p:spTree>
    <p:extLst>
      <p:ext uri="{BB962C8B-B14F-4D97-AF65-F5344CB8AC3E}">
        <p14:creationId xmlns:p14="http://schemas.microsoft.com/office/powerpoint/2010/main" val="322675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3588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3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Роальд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на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актрисі</a:t>
            </a:r>
            <a:r>
              <a:rPr lang="ru-RU" dirty="0"/>
              <a:t> </a:t>
            </a:r>
            <a:r>
              <a:rPr lang="ru-RU" dirty="0" err="1"/>
              <a:t>Патриції</a:t>
            </a:r>
            <a:r>
              <a:rPr lang="ru-RU" dirty="0"/>
              <a:t> </a:t>
            </a:r>
            <a:r>
              <a:rPr lang="ru-RU" dirty="0" err="1"/>
              <a:t>Ніл</a:t>
            </a:r>
            <a:r>
              <a:rPr lang="ru-RU" dirty="0"/>
              <a:t> 2 -го </a:t>
            </a:r>
            <a:r>
              <a:rPr lang="ru-RU" dirty="0" err="1"/>
              <a:t>липня</a:t>
            </a:r>
            <a:r>
              <a:rPr lang="ru-RU" dirty="0"/>
              <a:t> 1953 -го 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</a:t>
            </a:r>
            <a:r>
              <a:rPr lang="ru-RU" dirty="0" err="1"/>
              <a:t>тривав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r>
              <a:rPr lang="ru-RU" dirty="0"/>
              <a:t> ; у пари </a:t>
            </a:r>
            <a:r>
              <a:rPr lang="ru-RU" dirty="0" err="1"/>
              <a:t>народилося</a:t>
            </a:r>
            <a:r>
              <a:rPr lang="ru-RU" dirty="0"/>
              <a:t> </a:t>
            </a:r>
            <a:r>
              <a:rPr lang="ru-RU" dirty="0" err="1"/>
              <a:t>п'ятеро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: </a:t>
            </a:r>
            <a:r>
              <a:rPr lang="ru-RU" dirty="0" err="1"/>
              <a:t>Олівія</a:t>
            </a:r>
            <a:r>
              <a:rPr lang="ru-RU" dirty="0"/>
              <a:t> ( </a:t>
            </a:r>
            <a:r>
              <a:rPr lang="en-US" dirty="0"/>
              <a:t>Olivia ) , </a:t>
            </a:r>
            <a:r>
              <a:rPr lang="ru-RU" dirty="0" err="1"/>
              <a:t>Тесса</a:t>
            </a:r>
            <a:r>
              <a:rPr lang="ru-RU" dirty="0"/>
              <a:t> ( </a:t>
            </a:r>
            <a:r>
              <a:rPr lang="en-US" dirty="0"/>
              <a:t>Tessa ) , </a:t>
            </a:r>
            <a:r>
              <a:rPr lang="ru-RU" dirty="0"/>
              <a:t>Тео ( </a:t>
            </a:r>
            <a:r>
              <a:rPr lang="en-US" dirty="0"/>
              <a:t>Theo ) , </a:t>
            </a:r>
            <a:r>
              <a:rPr lang="ru-RU" dirty="0" err="1"/>
              <a:t>Офелія</a:t>
            </a:r>
            <a:r>
              <a:rPr lang="ru-RU" dirty="0"/>
              <a:t> ( </a:t>
            </a:r>
            <a:r>
              <a:rPr lang="en-US" dirty="0"/>
              <a:t>Ophelia ) </a:t>
            </a:r>
            <a:r>
              <a:rPr lang="ru-RU" dirty="0"/>
              <a:t>і </a:t>
            </a:r>
            <a:r>
              <a:rPr lang="ru-RU" dirty="0" err="1"/>
              <a:t>Люсі</a:t>
            </a:r>
            <a:r>
              <a:rPr lang="ru-RU" dirty="0"/>
              <a:t> ( </a:t>
            </a:r>
            <a:r>
              <a:rPr lang="en-US" dirty="0"/>
              <a:t>Lucy 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9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84886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21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Коли в </a:t>
            </a:r>
            <a:r>
              <a:rPr lang="ru-RU" dirty="0" err="1"/>
              <a:t>грудні</a:t>
            </a:r>
            <a:r>
              <a:rPr lang="ru-RU" dirty="0"/>
              <a:t> 1960 -го коляску з </a:t>
            </a:r>
            <a:r>
              <a:rPr lang="ru-RU" dirty="0" err="1"/>
              <a:t>чотиримісячним</a:t>
            </a:r>
            <a:r>
              <a:rPr lang="ru-RU" dirty="0"/>
              <a:t> Тео </a:t>
            </a:r>
            <a:r>
              <a:rPr lang="ru-RU" dirty="0" err="1"/>
              <a:t>збило</a:t>
            </a:r>
            <a:r>
              <a:rPr lang="ru-RU" dirty="0"/>
              <a:t> нью- </a:t>
            </a:r>
            <a:r>
              <a:rPr lang="ru-RU" dirty="0" err="1"/>
              <a:t>йоркське</a:t>
            </a:r>
            <a:r>
              <a:rPr lang="ru-RU" dirty="0"/>
              <a:t> </a:t>
            </a:r>
            <a:r>
              <a:rPr lang="ru-RU" dirty="0" err="1"/>
              <a:t>таксі</a:t>
            </a:r>
            <a:r>
              <a:rPr lang="ru-RU" dirty="0"/>
              <a:t> , </a:t>
            </a:r>
            <a:r>
              <a:rPr lang="ru-RU" dirty="0" err="1"/>
              <a:t>малюк</a:t>
            </a:r>
            <a:r>
              <a:rPr lang="ru-RU" dirty="0"/>
              <a:t> </a:t>
            </a:r>
            <a:r>
              <a:rPr lang="ru-RU" dirty="0" err="1"/>
              <a:t>заробив</a:t>
            </a:r>
            <a:r>
              <a:rPr lang="ru-RU" dirty="0"/>
              <a:t> </a:t>
            </a:r>
            <a:r>
              <a:rPr lang="ru-RU" dirty="0" err="1"/>
              <a:t>гідроцефалію</a:t>
            </a:r>
            <a:r>
              <a:rPr lang="ru-RU" dirty="0"/>
              <a:t> 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участь у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en-US" dirty="0"/>
              <a:t>WDT - </a:t>
            </a:r>
            <a:r>
              <a:rPr lang="ru-RU" dirty="0"/>
              <a:t>клапана , пристрою,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полегшує</a:t>
            </a:r>
            <a:r>
              <a:rPr lang="ru-RU" dirty="0"/>
              <a:t> </a:t>
            </a:r>
            <a:r>
              <a:rPr lang="ru-RU" dirty="0" err="1"/>
              <a:t>хворобливі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endParaRPr lang="ru-RU" dirty="0"/>
          </a:p>
          <a:p>
            <a:r>
              <a:rPr lang="ru-RU" dirty="0"/>
              <a:t>. У </a:t>
            </a:r>
            <a:r>
              <a:rPr lang="ru-RU" dirty="0" err="1"/>
              <a:t>листопаді</a:t>
            </a:r>
            <a:r>
              <a:rPr lang="ru-RU" dirty="0"/>
              <a:t> 1962 -го </a:t>
            </a:r>
            <a:r>
              <a:rPr lang="ru-RU" dirty="0" err="1"/>
              <a:t>від</a:t>
            </a:r>
            <a:r>
              <a:rPr lang="ru-RU" dirty="0"/>
              <a:t> коревого </a:t>
            </a:r>
            <a:r>
              <a:rPr lang="ru-RU" dirty="0" err="1"/>
              <a:t>енцефаліту</a:t>
            </a:r>
            <a:r>
              <a:rPr lang="ru-RU" dirty="0"/>
              <a:t> померла </a:t>
            </a:r>
            <a:r>
              <a:rPr lang="ru-RU" dirty="0" err="1"/>
              <a:t>Олівія</a:t>
            </a:r>
            <a:r>
              <a:rPr lang="ru-RU" dirty="0"/>
              <a:t> 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Роальд</a:t>
            </a:r>
            <a:r>
              <a:rPr lang="ru-RU" dirty="0"/>
              <a:t> став </a:t>
            </a:r>
            <a:r>
              <a:rPr lang="ru-RU" dirty="0" err="1"/>
              <a:t>прихильником</a:t>
            </a:r>
            <a:r>
              <a:rPr lang="ru-RU" dirty="0"/>
              <a:t> </a:t>
            </a:r>
            <a:r>
              <a:rPr lang="ru-RU" dirty="0" err="1"/>
              <a:t>імунізації</a:t>
            </a:r>
            <a:r>
              <a:rPr lang="ru-RU" dirty="0"/>
              <a:t> і </a:t>
            </a:r>
            <a:r>
              <a:rPr lang="ru-RU" dirty="0" err="1"/>
              <a:t>присвятив</a:t>
            </a:r>
            <a:r>
              <a:rPr lang="ru-RU" dirty="0"/>
              <a:t> </a:t>
            </a:r>
            <a:r>
              <a:rPr lang="ru-RU" dirty="0" err="1"/>
              <a:t>померлій</a:t>
            </a:r>
            <a:r>
              <a:rPr lang="ru-RU" dirty="0"/>
              <a:t> </a:t>
            </a:r>
            <a:r>
              <a:rPr lang="ru-RU" dirty="0" err="1"/>
              <a:t>доньці</a:t>
            </a:r>
            <a:r>
              <a:rPr lang="ru-RU" dirty="0"/>
              <a:t> свою книгу ' </a:t>
            </a:r>
            <a:r>
              <a:rPr lang="en-US" dirty="0"/>
              <a:t>The BFG ' 1982 -</a:t>
            </a:r>
            <a:r>
              <a:rPr lang="ru-RU" dirty="0" err="1"/>
              <a:t>го</a:t>
            </a:r>
            <a:r>
              <a:rPr lang="ru-RU" dirty="0"/>
              <a:t>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74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2370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1965-му дружина </a:t>
            </a:r>
            <a:r>
              <a:rPr lang="ru-RU" dirty="0" err="1"/>
              <a:t>Патриція</a:t>
            </a:r>
            <a:r>
              <a:rPr lang="ru-RU" dirty="0"/>
              <a:t> перенесла аневризму </a:t>
            </a:r>
            <a:r>
              <a:rPr lang="ru-RU" dirty="0" err="1"/>
              <a:t>судин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вагітності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п'ятою</a:t>
            </a:r>
            <a:r>
              <a:rPr lang="ru-RU" dirty="0"/>
              <a:t> </a:t>
            </a:r>
            <a:r>
              <a:rPr lang="ru-RU" dirty="0" err="1"/>
              <a:t>дитиною</a:t>
            </a:r>
            <a:r>
              <a:rPr lang="ru-RU" dirty="0"/>
              <a:t> , </a:t>
            </a:r>
            <a:r>
              <a:rPr lang="ru-RU" dirty="0" err="1"/>
              <a:t>Люсі</a:t>
            </a:r>
            <a:r>
              <a:rPr lang="ru-RU" dirty="0"/>
              <a:t>. </a:t>
            </a:r>
            <a:r>
              <a:rPr lang="ru-RU" dirty="0" err="1"/>
              <a:t>Люблячий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взяв </a:t>
            </a:r>
            <a:r>
              <a:rPr lang="ru-RU" dirty="0" err="1"/>
              <a:t>під</a:t>
            </a:r>
            <a:r>
              <a:rPr lang="ru-RU" dirty="0"/>
              <a:t> контроль </a:t>
            </a:r>
            <a:r>
              <a:rPr lang="ru-RU" dirty="0" err="1"/>
              <a:t>реабілітацію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, так </a:t>
            </a:r>
            <a:r>
              <a:rPr lang="ru-RU" dirty="0" err="1"/>
              <a:t>що</a:t>
            </a:r>
            <a:r>
              <a:rPr lang="ru-RU" dirty="0"/>
              <a:t> актриса </a:t>
            </a:r>
            <a:r>
              <a:rPr lang="ru-RU" dirty="0" err="1"/>
              <a:t>змогла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і </a:t>
            </a:r>
            <a:r>
              <a:rPr lang="ru-RU" dirty="0" err="1"/>
              <a:t>говорити</a:t>
            </a:r>
            <a:r>
              <a:rPr lang="ru-RU" dirty="0"/>
              <a:t>, а й </a:t>
            </a:r>
            <a:r>
              <a:rPr lang="ru-RU" dirty="0" err="1"/>
              <a:t>реанімувала</a:t>
            </a:r>
            <a:r>
              <a:rPr lang="ru-RU" dirty="0"/>
              <a:t> свою </a:t>
            </a:r>
            <a:r>
              <a:rPr lang="ru-RU" dirty="0" err="1"/>
              <a:t>кар'єру</a:t>
            </a:r>
            <a:r>
              <a:rPr lang="ru-RU" dirty="0"/>
              <a:t>. І все-таки </a:t>
            </a:r>
            <a:r>
              <a:rPr lang="ru-RU" dirty="0" err="1"/>
              <a:t>шлюб</a:t>
            </a:r>
            <a:r>
              <a:rPr lang="ru-RU" dirty="0"/>
              <a:t> </a:t>
            </a:r>
            <a:r>
              <a:rPr lang="ru-RU" dirty="0" err="1"/>
              <a:t>Ніл</a:t>
            </a:r>
            <a:r>
              <a:rPr lang="ru-RU" dirty="0"/>
              <a:t> і Даля </a:t>
            </a:r>
            <a:r>
              <a:rPr lang="ru-RU" dirty="0" err="1"/>
              <a:t>закінчився</a:t>
            </a:r>
            <a:r>
              <a:rPr lang="ru-RU" dirty="0"/>
              <a:t> </a:t>
            </a:r>
            <a:r>
              <a:rPr lang="ru-RU" dirty="0" err="1"/>
              <a:t>розлученням</a:t>
            </a:r>
            <a:r>
              <a:rPr lang="ru-RU" dirty="0"/>
              <a:t> , і в 1983 -му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на </a:t>
            </a:r>
            <a:r>
              <a:rPr lang="ru-RU" dirty="0" err="1"/>
              <a:t>Фелісіті</a:t>
            </a:r>
            <a:r>
              <a:rPr lang="ru-RU" dirty="0"/>
              <a:t> ' </a:t>
            </a:r>
            <a:r>
              <a:rPr lang="ru-RU" dirty="0" err="1"/>
              <a:t>Лисси</a:t>
            </a:r>
            <a:r>
              <a:rPr lang="ru-RU" dirty="0"/>
              <a:t> ' </a:t>
            </a:r>
            <a:r>
              <a:rPr lang="ru-RU" dirty="0" err="1"/>
              <a:t>Кросленд</a:t>
            </a:r>
            <a:r>
              <a:rPr lang="ru-RU" dirty="0"/>
              <a:t> ( </a:t>
            </a:r>
            <a:r>
              <a:rPr lang="en-US" dirty="0"/>
              <a:t>Felicity ' </a:t>
            </a:r>
            <a:r>
              <a:rPr lang="en-US" dirty="0" err="1"/>
              <a:t>Liccy</a:t>
            </a:r>
            <a:r>
              <a:rPr lang="en-US" dirty="0"/>
              <a:t> ' Crosland )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32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92888" cy="530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7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Роальд</a:t>
            </a:r>
            <a:r>
              <a:rPr lang="ru-RU" dirty="0"/>
              <a:t> Даль 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гематологічного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( МДС ), 23 -го листопада 1990- </a:t>
            </a:r>
            <a:r>
              <a:rPr lang="ru-RU" dirty="0" err="1"/>
              <a:t>го</a:t>
            </a:r>
            <a:r>
              <a:rPr lang="ru-RU" dirty="0"/>
              <a:t> , у </a:t>
            </a:r>
            <a:r>
              <a:rPr lang="ru-RU" dirty="0" err="1"/>
              <a:t>віці</a:t>
            </a:r>
            <a:r>
              <a:rPr lang="ru-RU" dirty="0"/>
              <a:t> 74 -х </a:t>
            </a:r>
            <a:r>
              <a:rPr lang="ru-RU" dirty="0" err="1"/>
              <a:t>років</a:t>
            </a:r>
            <a:r>
              <a:rPr lang="ru-RU" dirty="0"/>
              <a:t>. В </a:t>
            </a:r>
            <a:r>
              <a:rPr lang="ru-RU" dirty="0" err="1"/>
              <a:t>Африці</a:t>
            </a:r>
            <a:r>
              <a:rPr lang="ru-RU" dirty="0"/>
              <a:t> ( </a:t>
            </a:r>
            <a:r>
              <a:rPr lang="en-US" dirty="0"/>
              <a:t>Africa ), </a:t>
            </a:r>
            <a:r>
              <a:rPr lang="ru-RU" dirty="0" err="1"/>
              <a:t>Великобританії</a:t>
            </a:r>
            <a:r>
              <a:rPr lang="ru-RU" dirty="0"/>
              <a:t> ( </a:t>
            </a:r>
            <a:r>
              <a:rPr lang="en-US" dirty="0"/>
              <a:t>United Kingdom) </a:t>
            </a:r>
            <a:r>
              <a:rPr lang="ru-RU" dirty="0"/>
              <a:t>та </a:t>
            </a:r>
            <a:r>
              <a:rPr lang="ru-RU" dirty="0" err="1"/>
              <a:t>Латинській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 ( </a:t>
            </a:r>
            <a:r>
              <a:rPr lang="en-US" dirty="0"/>
              <a:t>Latin America ) 13-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вересня</a:t>
            </a:r>
            <a:r>
              <a:rPr lang="ru-RU" dirty="0"/>
              <a:t> </a:t>
            </a:r>
            <a:r>
              <a:rPr lang="ru-RU" dirty="0" err="1"/>
              <a:t>відзначають</a:t>
            </a:r>
            <a:r>
              <a:rPr lang="ru-RU" dirty="0"/>
              <a:t> ' День </a:t>
            </a:r>
            <a:r>
              <a:rPr lang="ru-RU" dirty="0" err="1"/>
              <a:t>Роальда</a:t>
            </a:r>
            <a:r>
              <a:rPr lang="ru-RU" dirty="0"/>
              <a:t> Даля ' .</a:t>
            </a:r>
          </a:p>
        </p:txBody>
      </p:sp>
    </p:spTree>
    <p:extLst>
      <p:ext uri="{BB962C8B-B14F-4D97-AF65-F5344CB8AC3E}">
        <p14:creationId xmlns:p14="http://schemas.microsoft.com/office/powerpoint/2010/main" val="317007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1975"/>
            <a:ext cx="76200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052736"/>
            <a:ext cx="805450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71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Даль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зросту</a:t>
            </a:r>
            <a:r>
              <a:rPr lang="ru-RU" dirty="0"/>
              <a:t> - 1.98 м;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капітаном</a:t>
            </a:r>
            <a:r>
              <a:rPr lang="ru-RU" dirty="0"/>
              <a:t> </a:t>
            </a:r>
            <a:r>
              <a:rPr lang="ru-RU" dirty="0" err="1"/>
              <a:t>футбольної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грав</a:t>
            </a:r>
            <a:r>
              <a:rPr lang="ru-RU" dirty="0"/>
              <a:t> у ' </a:t>
            </a:r>
            <a:r>
              <a:rPr lang="ru-RU" dirty="0" err="1"/>
              <a:t>п'ятірки</a:t>
            </a:r>
            <a:r>
              <a:rPr lang="ru-RU" dirty="0"/>
              <a:t> ' і сквош . Коли юнак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Рептоні</a:t>
            </a:r>
            <a:r>
              <a:rPr lang="ru-RU" dirty="0"/>
              <a:t> , </a:t>
            </a:r>
            <a:r>
              <a:rPr lang="ru-RU" dirty="0" err="1"/>
              <a:t>шоколадна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' </a:t>
            </a:r>
            <a:r>
              <a:rPr lang="en-US" dirty="0"/>
              <a:t>Cadbury ' , </a:t>
            </a:r>
            <a:r>
              <a:rPr lang="ru-RU" dirty="0"/>
              <a:t>як </a:t>
            </a:r>
            <a:r>
              <a:rPr lang="ru-RU" dirty="0" err="1"/>
              <a:t>звичайно</a:t>
            </a:r>
            <a:r>
              <a:rPr lang="ru-RU" dirty="0"/>
              <a:t> , </a:t>
            </a:r>
            <a:r>
              <a:rPr lang="ru-RU" dirty="0" err="1"/>
              <a:t>відправила</a:t>
            </a:r>
            <a:r>
              <a:rPr lang="ru-RU" dirty="0"/>
              <a:t> в школу </a:t>
            </a:r>
            <a:r>
              <a:rPr lang="ru-RU" dirty="0" err="1"/>
              <a:t>кілька</a:t>
            </a:r>
            <a:r>
              <a:rPr lang="ru-RU" dirty="0"/>
              <a:t> коробок з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цукерками</a:t>
            </a:r>
            <a:r>
              <a:rPr lang="ru-RU" dirty="0"/>
              <a:t> в школу 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могли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. </a:t>
            </a:r>
            <a:r>
              <a:rPr lang="ru-RU" dirty="0" err="1"/>
              <a:t>Мабуть</a:t>
            </a:r>
            <a:r>
              <a:rPr lang="ru-RU" dirty="0"/>
              <a:t> , Даль </a:t>
            </a:r>
            <a:r>
              <a:rPr lang="ru-RU" dirty="0" err="1"/>
              <a:t>використовував</a:t>
            </a:r>
            <a:r>
              <a:rPr lang="ru-RU" dirty="0"/>
              <a:t> свою </a:t>
            </a:r>
            <a:r>
              <a:rPr lang="ru-RU" dirty="0" err="1"/>
              <a:t>мрію</a:t>
            </a:r>
            <a:r>
              <a:rPr lang="ru-RU" dirty="0"/>
              <a:t> - </a:t>
            </a:r>
            <a:r>
              <a:rPr lang="ru-RU" dirty="0" err="1"/>
              <a:t>вразити</a:t>
            </a:r>
            <a:r>
              <a:rPr lang="ru-RU" dirty="0"/>
              <a:t> ' </a:t>
            </a:r>
            <a:r>
              <a:rPr lang="en-US" dirty="0"/>
              <a:t>Cadbury ' </a:t>
            </a:r>
            <a:r>
              <a:rPr lang="ru-RU" dirty="0" err="1"/>
              <a:t>винаходом</a:t>
            </a:r>
            <a:r>
              <a:rPr lang="ru-RU" dirty="0"/>
              <a:t> нового виду шоколаду для </a:t>
            </a:r>
            <a:r>
              <a:rPr lang="ru-RU" dirty="0" err="1"/>
              <a:t>компанії</a:t>
            </a:r>
            <a:r>
              <a:rPr lang="ru-RU" dirty="0"/>
              <a:t> - як </a:t>
            </a:r>
            <a:r>
              <a:rPr lang="ru-RU" dirty="0" err="1"/>
              <a:t>натхнення</a:t>
            </a:r>
            <a:r>
              <a:rPr lang="ru-RU" dirty="0"/>
              <a:t> для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дитячої</a:t>
            </a:r>
            <a:r>
              <a:rPr lang="ru-RU" dirty="0"/>
              <a:t> книжки ' </a:t>
            </a:r>
            <a:r>
              <a:rPr lang="ru-RU" dirty="0" err="1"/>
              <a:t>Чарлі</a:t>
            </a:r>
            <a:r>
              <a:rPr lang="ru-RU" dirty="0"/>
              <a:t> і </a:t>
            </a:r>
            <a:r>
              <a:rPr lang="ru-RU" dirty="0" err="1"/>
              <a:t>шоколадна</a:t>
            </a:r>
            <a:r>
              <a:rPr lang="ru-RU" dirty="0"/>
              <a:t> фабрика ' 1963 -го . </a:t>
            </a:r>
            <a:r>
              <a:rPr lang="ru-RU" dirty="0" err="1"/>
              <a:t>Втім</a:t>
            </a:r>
            <a:r>
              <a:rPr lang="ru-RU" dirty="0"/>
              <a:t> , ' </a:t>
            </a:r>
            <a:r>
              <a:rPr lang="ru-RU" dirty="0" err="1"/>
              <a:t>шоколадні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' </a:t>
            </a:r>
            <a:r>
              <a:rPr lang="ru-RU" dirty="0" err="1"/>
              <a:t>зустрічаються</a:t>
            </a:r>
            <a:r>
              <a:rPr lang="ru-RU" dirty="0"/>
              <a:t> і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книгах для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24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60954" cy="60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7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3477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27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44893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04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дитячою</a:t>
            </a:r>
            <a:r>
              <a:rPr lang="ru-RU" dirty="0"/>
              <a:t> книгою , ' </a:t>
            </a:r>
            <a:r>
              <a:rPr lang="ru-RU" dirty="0" err="1"/>
              <a:t>Гремліни</a:t>
            </a:r>
            <a:r>
              <a:rPr lang="ru-RU" dirty="0"/>
              <a:t> ' (' </a:t>
            </a:r>
            <a:r>
              <a:rPr lang="en-US" dirty="0"/>
              <a:t>The Gremlins ' ) 1943 -</a:t>
            </a:r>
            <a:r>
              <a:rPr lang="ru-RU" dirty="0" err="1"/>
              <a:t>го</a:t>
            </a:r>
            <a:r>
              <a:rPr lang="ru-RU" dirty="0"/>
              <a:t> , про маленьких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 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пілоти</a:t>
            </a:r>
            <a:r>
              <a:rPr lang="ru-RU" dirty="0"/>
              <a:t> ВПС </a:t>
            </a:r>
            <a:r>
              <a:rPr lang="ru-RU" dirty="0" err="1"/>
              <a:t>звинувачували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виникаючих</a:t>
            </a:r>
            <a:r>
              <a:rPr lang="ru-RU" dirty="0"/>
              <a:t> проблемах з </a:t>
            </a:r>
            <a:r>
              <a:rPr lang="ru-RU" dirty="0" err="1"/>
              <a:t>літаками</a:t>
            </a:r>
            <a:r>
              <a:rPr lang="ru-RU" dirty="0"/>
              <a:t> , в 1984 - м Джо Данте ( </a:t>
            </a:r>
            <a:r>
              <a:rPr lang="en-US" dirty="0"/>
              <a:t>Joe Dante ) </a:t>
            </a:r>
            <a:r>
              <a:rPr lang="ru-RU" dirty="0" err="1"/>
              <a:t>зняв</a:t>
            </a:r>
            <a:r>
              <a:rPr lang="ru-RU" dirty="0"/>
              <a:t> </a:t>
            </a:r>
            <a:r>
              <a:rPr lang="ru-RU" dirty="0" err="1"/>
              <a:t>популярний</a:t>
            </a:r>
            <a:r>
              <a:rPr lang="ru-RU" dirty="0"/>
              <a:t> </a:t>
            </a:r>
            <a:r>
              <a:rPr lang="ru-RU" dirty="0" err="1"/>
              <a:t>однойменний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0975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6"/>
            <a:ext cx="816090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33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8303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2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Популярність</a:t>
            </a:r>
            <a:r>
              <a:rPr lang="ru-RU" dirty="0"/>
              <a:t> </a:t>
            </a:r>
            <a:r>
              <a:rPr lang="ru-RU" dirty="0" err="1"/>
              <a:t>прийшла</a:t>
            </a:r>
            <a:r>
              <a:rPr lang="ru-RU" dirty="0"/>
              <a:t> до Даля в 1940- х 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роботам для </a:t>
            </a:r>
            <a:r>
              <a:rPr lang="ru-RU" dirty="0" err="1"/>
              <a:t>дорослих</a:t>
            </a:r>
            <a:r>
              <a:rPr lang="ru-RU" dirty="0"/>
              <a:t> і </a:t>
            </a:r>
            <a:r>
              <a:rPr lang="ru-RU" dirty="0" err="1"/>
              <a:t>дітей</a:t>
            </a:r>
            <a:r>
              <a:rPr lang="ru-RU" dirty="0"/>
              <a:t> , і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популярним</a:t>
            </a:r>
            <a:r>
              <a:rPr lang="ru-RU" dirty="0"/>
              <a:t> автором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, </a:t>
            </a:r>
            <a:r>
              <a:rPr lang="ru-RU" dirty="0" err="1"/>
              <a:t>насамперед</a:t>
            </a:r>
            <a:r>
              <a:rPr lang="ru-RU" dirty="0"/>
              <a:t> , </a:t>
            </a:r>
            <a:r>
              <a:rPr lang="ru-RU" dirty="0" err="1"/>
              <a:t>славляться</a:t>
            </a:r>
            <a:r>
              <a:rPr lang="ru-RU" dirty="0"/>
              <a:t> </a:t>
            </a:r>
            <a:r>
              <a:rPr lang="ru-RU" dirty="0" err="1"/>
              <a:t>несподіваними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 , </a:t>
            </a:r>
            <a:r>
              <a:rPr lang="ru-RU" dirty="0" err="1"/>
              <a:t>які</a:t>
            </a:r>
            <a:r>
              <a:rPr lang="ru-RU" dirty="0"/>
              <a:t>, до </a:t>
            </a:r>
            <a:r>
              <a:rPr lang="ru-RU" dirty="0" err="1"/>
              <a:t>речі</a:t>
            </a:r>
            <a:r>
              <a:rPr lang="ru-RU" dirty="0"/>
              <a:t> ,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антології</a:t>
            </a:r>
            <a:r>
              <a:rPr lang="ru-RU" dirty="0"/>
              <a:t> ' </a:t>
            </a:r>
            <a:r>
              <a:rPr lang="ru-RU" dirty="0" err="1"/>
              <a:t>Оповідань</a:t>
            </a:r>
            <a:r>
              <a:rPr lang="ru-RU" dirty="0"/>
              <a:t> з </a:t>
            </a:r>
            <a:r>
              <a:rPr lang="ru-RU" dirty="0" err="1"/>
              <a:t>несподіваним</a:t>
            </a:r>
            <a:r>
              <a:rPr lang="ru-RU" dirty="0"/>
              <a:t> </a:t>
            </a:r>
            <a:r>
              <a:rPr lang="ru-RU" dirty="0" err="1"/>
              <a:t>кінцем</a:t>
            </a:r>
            <a:r>
              <a:rPr lang="ru-RU" dirty="0"/>
              <a:t> ' (' </a:t>
            </a:r>
            <a:r>
              <a:rPr lang="en-US" dirty="0"/>
              <a:t>Tales Of The Unexpected ' ) 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книги </a:t>
            </a:r>
            <a:r>
              <a:rPr lang="ru-RU" dirty="0" err="1"/>
              <a:t>вражають</a:t>
            </a:r>
            <a:r>
              <a:rPr lang="ru-RU" dirty="0"/>
              <a:t> </a:t>
            </a:r>
            <a:r>
              <a:rPr lang="ru-RU" dirty="0" err="1"/>
              <a:t>сентиментальністю</a:t>
            </a:r>
            <a:r>
              <a:rPr lang="ru-RU" dirty="0"/>
              <a:t> , то для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 </a:t>
            </a:r>
            <a:r>
              <a:rPr lang="ru-RU" dirty="0" err="1"/>
              <a:t>Роальд</a:t>
            </a:r>
            <a:r>
              <a:rPr lang="ru-RU" dirty="0"/>
              <a:t> написав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моторошних</a:t>
            </a:r>
            <a:r>
              <a:rPr lang="ru-RU" dirty="0"/>
              <a:t> </a:t>
            </a:r>
            <a:r>
              <a:rPr lang="ru-RU" dirty="0" err="1"/>
              <a:t>історій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32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2769833"/>
            <a:ext cx="3081536" cy="3539527"/>
          </a:xfrm>
        </p:spPr>
        <p:txBody>
          <a:bodyPr/>
          <a:lstStyle/>
          <a:p>
            <a:r>
              <a:rPr lang="ru-RU" dirty="0"/>
              <a:t>Я пишу </a:t>
            </a:r>
            <a:r>
              <a:rPr lang="ru-RU" dirty="0" err="1"/>
              <a:t>тільки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захоплює</a:t>
            </a:r>
            <a:r>
              <a:rPr lang="ru-RU" dirty="0"/>
              <a:t> дух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смішить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 на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боці</a:t>
            </a:r>
            <a:r>
              <a:rPr lang="ru-RU" dirty="0" smtClean="0"/>
              <a:t>.</a:t>
            </a:r>
            <a:endParaRPr lang="en-US" dirty="0" smtClean="0"/>
          </a:p>
          <a:p>
            <a:pPr algn="r"/>
            <a:r>
              <a:rPr lang="uk-UA" dirty="0" err="1" smtClean="0"/>
              <a:t>Роальд</a:t>
            </a:r>
            <a:r>
              <a:rPr lang="uk-UA" dirty="0" smtClean="0"/>
              <a:t> Даль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17132" cy="610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56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Роальд</a:t>
            </a:r>
            <a:r>
              <a:rPr lang="ru-RU" dirty="0"/>
              <a:t> Даль (англ. </a:t>
            </a:r>
            <a:r>
              <a:rPr lang="en-US" dirty="0"/>
              <a:t>Roald Dahl, 13 </a:t>
            </a:r>
            <a:r>
              <a:rPr lang="ru-RU" dirty="0" err="1"/>
              <a:t>вересня</a:t>
            </a:r>
            <a:r>
              <a:rPr lang="ru-RU" dirty="0"/>
              <a:t> 1916 - 23 листопада 1990) - </a:t>
            </a:r>
            <a:r>
              <a:rPr lang="ru-RU" dirty="0" err="1"/>
              <a:t>англійський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норвезького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автор </a:t>
            </a:r>
            <a:r>
              <a:rPr lang="ru-RU" dirty="0" err="1"/>
              <a:t>романів</a:t>
            </a:r>
            <a:r>
              <a:rPr lang="ru-RU" dirty="0"/>
              <a:t>, </a:t>
            </a:r>
            <a:r>
              <a:rPr lang="ru-RU" dirty="0" err="1"/>
              <a:t>казок</a:t>
            </a:r>
            <a:r>
              <a:rPr lang="ru-RU" dirty="0"/>
              <a:t> і новел. </a:t>
            </a:r>
            <a:r>
              <a:rPr lang="ru-RU" dirty="0" err="1"/>
              <a:t>Майстер</a:t>
            </a:r>
            <a:r>
              <a:rPr lang="ru-RU" dirty="0"/>
              <a:t> парадоксального </a:t>
            </a:r>
            <a:r>
              <a:rPr lang="ru-RU" dirty="0" err="1"/>
              <a:t>розповіді</a:t>
            </a:r>
            <a:r>
              <a:rPr lang="ru-RU" dirty="0"/>
              <a:t>. Одна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книг «</a:t>
            </a:r>
            <a:r>
              <a:rPr lang="ru-RU" dirty="0" err="1"/>
              <a:t>Чарлі</a:t>
            </a:r>
            <a:r>
              <a:rPr lang="ru-RU" dirty="0"/>
              <a:t> і </a:t>
            </a:r>
            <a:r>
              <a:rPr lang="ru-RU" dirty="0" err="1"/>
              <a:t>шоколадна</a:t>
            </a:r>
            <a:r>
              <a:rPr lang="ru-RU" dirty="0"/>
              <a:t> фабрика» послужила </a:t>
            </a:r>
            <a:r>
              <a:rPr lang="ru-RU" dirty="0" err="1"/>
              <a:t>сценарієм</a:t>
            </a:r>
            <a:r>
              <a:rPr lang="ru-RU" dirty="0"/>
              <a:t> для </a:t>
            </a:r>
            <a:r>
              <a:rPr lang="ru-RU" dirty="0" err="1"/>
              <a:t>фільму</a:t>
            </a:r>
            <a:r>
              <a:rPr lang="ru-RU" dirty="0"/>
              <a:t> «</a:t>
            </a:r>
            <a:r>
              <a:rPr lang="ru-RU" dirty="0" err="1"/>
              <a:t>Віллі</a:t>
            </a:r>
            <a:r>
              <a:rPr lang="ru-RU" dirty="0"/>
              <a:t> </a:t>
            </a:r>
            <a:r>
              <a:rPr lang="ru-RU" dirty="0" err="1"/>
              <a:t>Вонка</a:t>
            </a:r>
            <a:r>
              <a:rPr lang="ru-RU" dirty="0"/>
              <a:t> і </a:t>
            </a:r>
            <a:r>
              <a:rPr lang="ru-RU" dirty="0" err="1"/>
              <a:t>шоколадна</a:t>
            </a:r>
            <a:r>
              <a:rPr lang="ru-RU" dirty="0"/>
              <a:t> фабрика» 1971 року й </a:t>
            </a:r>
            <a:r>
              <a:rPr lang="ru-RU" dirty="0" err="1"/>
              <a:t>однойменного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2005 року.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книгою </a:t>
            </a:r>
            <a:r>
              <a:rPr lang="ru-RU" dirty="0"/>
              <a:t>«Матильда»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знятий</a:t>
            </a:r>
            <a:r>
              <a:rPr lang="ru-RU" dirty="0"/>
              <a:t> </a:t>
            </a:r>
            <a:r>
              <a:rPr lang="ru-RU" dirty="0" err="1"/>
              <a:t>однойменний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, </a:t>
            </a:r>
            <a:r>
              <a:rPr lang="ru-RU" dirty="0" err="1"/>
              <a:t>режисер</a:t>
            </a:r>
            <a:r>
              <a:rPr lang="ru-RU" dirty="0"/>
              <a:t> - </a:t>
            </a:r>
            <a:r>
              <a:rPr lang="ru-RU" dirty="0" err="1"/>
              <a:t>Денні</a:t>
            </a:r>
            <a:r>
              <a:rPr lang="ru-RU" dirty="0"/>
              <a:t> де </a:t>
            </a:r>
            <a:r>
              <a:rPr lang="ru-RU" dirty="0" err="1"/>
              <a:t>Віто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89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6"/>
            <a:ext cx="4377680" cy="6405580"/>
          </a:xfrm>
        </p:spPr>
        <p:txBody>
          <a:bodyPr>
            <a:normAutofit/>
          </a:bodyPr>
          <a:lstStyle/>
          <a:p>
            <a:r>
              <a:rPr lang="ru-RU" sz="2400" dirty="0" err="1"/>
              <a:t>Роальд</a:t>
            </a:r>
            <a:r>
              <a:rPr lang="ru-RU" sz="2400" dirty="0"/>
              <a:t> Даль </a:t>
            </a:r>
            <a:r>
              <a:rPr lang="ru-RU" sz="2400" dirty="0" err="1"/>
              <a:t>народився</a:t>
            </a:r>
            <a:r>
              <a:rPr lang="ru-RU" sz="2400" dirty="0"/>
              <a:t> 13-го </a:t>
            </a:r>
            <a:r>
              <a:rPr lang="ru-RU" sz="2400" dirty="0" err="1"/>
              <a:t>вересня</a:t>
            </a:r>
            <a:r>
              <a:rPr lang="ru-RU" sz="2400" dirty="0"/>
              <a:t> 1916 -го року в </a:t>
            </a:r>
            <a:r>
              <a:rPr lang="ru-RU" sz="2400" dirty="0" err="1"/>
              <a:t>Лландафф</a:t>
            </a:r>
            <a:r>
              <a:rPr lang="ru-RU" sz="2400" dirty="0"/>
              <a:t> , </a:t>
            </a:r>
            <a:r>
              <a:rPr lang="ru-RU" sz="2400" dirty="0" err="1"/>
              <a:t>Кардіфф</a:t>
            </a:r>
            <a:r>
              <a:rPr lang="ru-RU" sz="2400" dirty="0"/>
              <a:t> , </a:t>
            </a:r>
            <a:r>
              <a:rPr lang="ru-RU" sz="2400" dirty="0" err="1"/>
              <a:t>Уельс</a:t>
            </a:r>
            <a:r>
              <a:rPr lang="ru-RU" sz="2400" dirty="0"/>
              <a:t> ( </a:t>
            </a:r>
            <a:r>
              <a:rPr lang="en-US" sz="2400" dirty="0"/>
              <a:t>in </a:t>
            </a:r>
            <a:r>
              <a:rPr lang="en-US" sz="2400" dirty="0" err="1"/>
              <a:t>Llandaff</a:t>
            </a:r>
            <a:r>
              <a:rPr lang="en-US" sz="2400" dirty="0"/>
              <a:t> , Cardiff , Wales) , </a:t>
            </a:r>
            <a:r>
              <a:rPr lang="ru-RU" sz="2400" dirty="0"/>
              <a:t>в </a:t>
            </a:r>
            <a:r>
              <a:rPr lang="ru-RU" sz="2400" dirty="0" err="1"/>
              <a:t>сім'ї</a:t>
            </a:r>
            <a:r>
              <a:rPr lang="ru-RU" sz="2400" dirty="0"/>
              <a:t> </a:t>
            </a:r>
            <a:r>
              <a:rPr lang="ru-RU" sz="2400" dirty="0" err="1"/>
              <a:t>норвезьких</a:t>
            </a:r>
            <a:r>
              <a:rPr lang="ru-RU" sz="2400" dirty="0"/>
              <a:t> </a:t>
            </a:r>
            <a:r>
              <a:rPr lang="ru-RU" sz="2400" dirty="0" err="1"/>
              <a:t>батьків</a:t>
            </a:r>
            <a:r>
              <a:rPr lang="ru-RU" sz="2400" dirty="0"/>
              <a:t> , Харальда Даля ( </a:t>
            </a:r>
            <a:r>
              <a:rPr lang="en-US" sz="2400" dirty="0" err="1"/>
              <a:t>Harald</a:t>
            </a:r>
            <a:r>
              <a:rPr lang="en-US" sz="2400" dirty="0"/>
              <a:t> Dahl ) </a:t>
            </a:r>
            <a:r>
              <a:rPr lang="ru-RU" sz="2400" dirty="0"/>
              <a:t>та </a:t>
            </a:r>
            <a:r>
              <a:rPr lang="ru-RU" sz="2400" dirty="0" err="1"/>
              <a:t>Софії</a:t>
            </a:r>
            <a:r>
              <a:rPr lang="ru-RU" sz="2400" dirty="0"/>
              <a:t> </a:t>
            </a:r>
            <a:r>
              <a:rPr lang="ru-RU" sz="2400" dirty="0" err="1"/>
              <a:t>Магдалини</a:t>
            </a:r>
            <a:r>
              <a:rPr lang="ru-RU" sz="2400" dirty="0"/>
              <a:t> </a:t>
            </a:r>
            <a:r>
              <a:rPr lang="ru-RU" sz="2400" dirty="0" err="1"/>
              <a:t>Хессельберг</a:t>
            </a:r>
            <a:r>
              <a:rPr lang="ru-RU" sz="2400" dirty="0"/>
              <a:t> ( </a:t>
            </a:r>
            <a:r>
              <a:rPr lang="en-US" sz="2400" dirty="0" err="1"/>
              <a:t>Sofie</a:t>
            </a:r>
            <a:r>
              <a:rPr lang="en-US" sz="2400" dirty="0"/>
              <a:t> Magdalene </a:t>
            </a:r>
            <a:r>
              <a:rPr lang="en-US" sz="2400" dirty="0" err="1"/>
              <a:t>Hesselberg</a:t>
            </a:r>
            <a:r>
              <a:rPr lang="en-US" sz="2400" dirty="0"/>
              <a:t> ) .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ім'я</a:t>
            </a:r>
            <a:r>
              <a:rPr lang="ru-RU" sz="2400" dirty="0"/>
              <a:t> </a:t>
            </a:r>
            <a:r>
              <a:rPr lang="ru-RU" sz="2400" dirty="0" err="1"/>
              <a:t>майбутній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 </a:t>
            </a:r>
            <a:r>
              <a:rPr lang="ru-RU" sz="2400" dirty="0" err="1"/>
              <a:t>отримав</a:t>
            </a:r>
            <a:r>
              <a:rPr lang="ru-RU" sz="2400" dirty="0"/>
              <a:t> на честь полярного </a:t>
            </a:r>
            <a:r>
              <a:rPr lang="ru-RU" sz="2400" dirty="0" err="1"/>
              <a:t>дослідника</a:t>
            </a:r>
            <a:r>
              <a:rPr lang="ru-RU" sz="2400" dirty="0"/>
              <a:t> </a:t>
            </a:r>
            <a:r>
              <a:rPr lang="ru-RU" sz="2400" dirty="0" err="1"/>
              <a:t>Роальда</a:t>
            </a:r>
            <a:r>
              <a:rPr lang="ru-RU" sz="2400" dirty="0"/>
              <a:t> Амундсена ( </a:t>
            </a:r>
            <a:r>
              <a:rPr lang="en-US" sz="2400" dirty="0"/>
              <a:t>Roald Amundsen ) , </a:t>
            </a:r>
            <a:r>
              <a:rPr lang="ru-RU" sz="2400" dirty="0" err="1"/>
              <a:t>національного</a:t>
            </a:r>
            <a:r>
              <a:rPr lang="ru-RU" sz="2400" dirty="0"/>
              <a:t> героя </a:t>
            </a:r>
            <a:r>
              <a:rPr lang="ru-RU" sz="2400" dirty="0" err="1"/>
              <a:t>Норвегії</a:t>
            </a:r>
            <a:r>
              <a:rPr lang="ru-RU" sz="2400" dirty="0"/>
              <a:t> (</a:t>
            </a:r>
            <a:r>
              <a:rPr lang="en-US" sz="2400" dirty="0"/>
              <a:t>Norway ) </a:t>
            </a:r>
            <a:r>
              <a:rPr lang="ru-RU" sz="2400" dirty="0"/>
              <a:t>того часу.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3168352" cy="62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6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764705"/>
            <a:ext cx="4176464" cy="5544656"/>
          </a:xfrm>
        </p:spPr>
        <p:txBody>
          <a:bodyPr>
            <a:normAutofit/>
          </a:bodyPr>
          <a:lstStyle/>
          <a:p>
            <a:r>
              <a:rPr lang="ru-RU" dirty="0" err="1"/>
              <a:t>Трирічний</a:t>
            </a:r>
            <a:r>
              <a:rPr lang="ru-RU" dirty="0"/>
              <a:t> </a:t>
            </a:r>
            <a:r>
              <a:rPr lang="ru-RU" dirty="0" err="1"/>
              <a:t>Роальд</a:t>
            </a:r>
            <a:r>
              <a:rPr lang="ru-RU" dirty="0"/>
              <a:t> в 1920- м </a:t>
            </a:r>
            <a:r>
              <a:rPr lang="ru-RU" dirty="0" err="1"/>
              <a:t>втратив</a:t>
            </a:r>
            <a:r>
              <a:rPr lang="ru-RU" dirty="0"/>
              <a:t>  свою 7 - </a:t>
            </a:r>
            <a:r>
              <a:rPr lang="ru-RU" dirty="0" err="1"/>
              <a:t>річну</a:t>
            </a:r>
            <a:r>
              <a:rPr lang="ru-RU" dirty="0"/>
              <a:t> сестру </a:t>
            </a:r>
            <a:r>
              <a:rPr lang="ru-RU" dirty="0" err="1"/>
              <a:t>Астрі</a:t>
            </a:r>
            <a:r>
              <a:rPr lang="ru-RU" dirty="0"/>
              <a:t> ( </a:t>
            </a:r>
            <a:r>
              <a:rPr lang="en-US" dirty="0" err="1"/>
              <a:t>Astri</a:t>
            </a:r>
            <a:r>
              <a:rPr lang="en-US" dirty="0"/>
              <a:t> ), </a:t>
            </a:r>
            <a:r>
              <a:rPr lang="ru-RU" dirty="0" err="1"/>
              <a:t>що</a:t>
            </a:r>
            <a:r>
              <a:rPr lang="ru-RU" dirty="0"/>
              <a:t> померла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апендициту</a:t>
            </a:r>
            <a:r>
              <a:rPr lang="ru-RU" dirty="0"/>
              <a:t> , а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пневмонії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57 -</a:t>
            </a:r>
            <a:r>
              <a:rPr lang="ru-RU" dirty="0" err="1"/>
              <a:t>річний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Даль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при </a:t>
            </a:r>
            <a:r>
              <a:rPr lang="ru-RU" dirty="0" err="1"/>
              <a:t>соборі</a:t>
            </a:r>
            <a:r>
              <a:rPr lang="ru-RU" dirty="0"/>
              <a:t> в </a:t>
            </a:r>
            <a:r>
              <a:rPr lang="ru-RU" dirty="0" err="1"/>
              <a:t>Лландафф</a:t>
            </a:r>
            <a:r>
              <a:rPr lang="ru-RU" dirty="0"/>
              <a:t> ( </a:t>
            </a:r>
            <a:r>
              <a:rPr lang="en-US" dirty="0"/>
              <a:t>The Cathedral School , </a:t>
            </a:r>
            <a:r>
              <a:rPr lang="en-US" dirty="0" err="1"/>
              <a:t>Llandaff</a:t>
            </a:r>
            <a:r>
              <a:rPr lang="en-US" dirty="0"/>
              <a:t> ) 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перейшов</a:t>
            </a:r>
            <a:r>
              <a:rPr lang="ru-RU" dirty="0"/>
              <a:t> до </a:t>
            </a:r>
            <a:r>
              <a:rPr lang="ru-RU" dirty="0" err="1"/>
              <a:t>школи-інтернату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 ( </a:t>
            </a:r>
            <a:r>
              <a:rPr lang="en-US" dirty="0"/>
              <a:t>England) . </a:t>
            </a:r>
            <a:r>
              <a:rPr lang="ru-RU" dirty="0"/>
              <a:t>З 1929 -го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Рептон</a:t>
            </a:r>
            <a:r>
              <a:rPr lang="ru-RU" dirty="0"/>
              <a:t> в </a:t>
            </a:r>
            <a:r>
              <a:rPr lang="ru-RU" dirty="0" err="1"/>
              <a:t>графстві</a:t>
            </a:r>
            <a:r>
              <a:rPr lang="ru-RU" dirty="0"/>
              <a:t> </a:t>
            </a:r>
            <a:r>
              <a:rPr lang="ru-RU" dirty="0" err="1"/>
              <a:t>Дербішир</a:t>
            </a:r>
            <a:r>
              <a:rPr lang="ru-RU" dirty="0"/>
              <a:t> ( </a:t>
            </a:r>
            <a:r>
              <a:rPr lang="en-US" dirty="0" err="1"/>
              <a:t>Repton</a:t>
            </a:r>
            <a:r>
              <a:rPr lang="en-US" dirty="0"/>
              <a:t> School , Derbyshire ) , </a:t>
            </a:r>
            <a:r>
              <a:rPr lang="ru-RU" dirty="0"/>
              <a:t>але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369641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63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204865"/>
            <a:ext cx="7315200" cy="4104496"/>
          </a:xfrm>
        </p:spPr>
        <p:txBody>
          <a:bodyPr/>
          <a:lstStyle/>
          <a:p>
            <a:r>
              <a:rPr lang="ru-RU" dirty="0" err="1"/>
              <a:t>Закінчивши</a:t>
            </a:r>
            <a:r>
              <a:rPr lang="ru-RU" dirty="0"/>
              <a:t> школу , </a:t>
            </a:r>
            <a:r>
              <a:rPr lang="ru-RU" dirty="0" err="1"/>
              <a:t>Роальд</a:t>
            </a:r>
            <a:r>
              <a:rPr lang="ru-RU" dirty="0"/>
              <a:t> три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у походах через Ньюфаундленд ( </a:t>
            </a:r>
            <a:r>
              <a:rPr lang="en-US" dirty="0"/>
              <a:t>Newfoundland ) . </a:t>
            </a:r>
            <a:r>
              <a:rPr lang="ru-RU" dirty="0"/>
              <a:t>У </a:t>
            </a:r>
            <a:r>
              <a:rPr lang="ru-RU" dirty="0" err="1"/>
              <a:t>листопаді</a:t>
            </a:r>
            <a:r>
              <a:rPr lang="ru-RU" dirty="0"/>
              <a:t> 1939 -го </a:t>
            </a:r>
            <a:r>
              <a:rPr lang="ru-RU" dirty="0" err="1"/>
              <a:t>він</a:t>
            </a:r>
            <a:r>
              <a:rPr lang="ru-RU" dirty="0"/>
              <a:t> вступив в </a:t>
            </a:r>
            <a:r>
              <a:rPr lang="ru-RU" dirty="0" err="1"/>
              <a:t>Королівські</a:t>
            </a:r>
            <a:r>
              <a:rPr lang="ru-RU" dirty="0"/>
              <a:t> ВМС у </a:t>
            </a:r>
            <a:r>
              <a:rPr lang="ru-RU" dirty="0" err="1"/>
              <a:t>званні</a:t>
            </a:r>
            <a:r>
              <a:rPr lang="ru-RU" dirty="0"/>
              <a:t> рядового </a:t>
            </a:r>
            <a:r>
              <a:rPr lang="ru-RU" dirty="0" err="1"/>
              <a:t>авіації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970 км </a:t>
            </a:r>
            <a:r>
              <a:rPr lang="ru-RU" dirty="0" err="1"/>
              <a:t>автопоїздки</a:t>
            </a:r>
            <a:r>
              <a:rPr lang="ru-RU" dirty="0"/>
              <a:t> з Дар -</a:t>
            </a:r>
            <a:r>
              <a:rPr lang="ru-RU" dirty="0" err="1"/>
              <a:t>ес</a:t>
            </a:r>
            <a:r>
              <a:rPr lang="ru-RU" dirty="0"/>
              <a:t> -</a:t>
            </a:r>
            <a:r>
              <a:rPr lang="ru-RU" dirty="0" err="1"/>
              <a:t>Саламі</a:t>
            </a:r>
            <a:r>
              <a:rPr lang="ru-RU" dirty="0"/>
              <a:t> ( </a:t>
            </a:r>
            <a:r>
              <a:rPr lang="en-US" dirty="0"/>
              <a:t>Dar - </a:t>
            </a:r>
            <a:r>
              <a:rPr lang="en-US" dirty="0" err="1"/>
              <a:t>es</a:t>
            </a:r>
            <a:r>
              <a:rPr lang="en-US" dirty="0"/>
              <a:t> - Salaam ) </a:t>
            </a:r>
            <a:r>
              <a:rPr lang="ru-RU" dirty="0"/>
              <a:t>в </a:t>
            </a:r>
            <a:r>
              <a:rPr lang="ru-RU" dirty="0" err="1"/>
              <a:t>Найробі</a:t>
            </a:r>
            <a:r>
              <a:rPr lang="ru-RU" dirty="0"/>
              <a:t> ( </a:t>
            </a:r>
            <a:r>
              <a:rPr lang="en-US" dirty="0"/>
              <a:t>Nairobi ) </a:t>
            </a:r>
            <a:r>
              <a:rPr lang="ru-RU" dirty="0"/>
              <a:t>Даль </a:t>
            </a:r>
            <a:r>
              <a:rPr lang="ru-RU" dirty="0" err="1"/>
              <a:t>отримав</a:t>
            </a:r>
            <a:r>
              <a:rPr lang="ru-RU" dirty="0"/>
              <a:t> доступ з 16- </a:t>
            </a:r>
            <a:r>
              <a:rPr lang="ru-RU" dirty="0" err="1"/>
              <a:t>ма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льотчиками</a:t>
            </a:r>
            <a:r>
              <a:rPr lang="ru-RU" dirty="0"/>
              <a:t> на </a:t>
            </a:r>
            <a:r>
              <a:rPr lang="ru-RU" dirty="0" err="1"/>
              <a:t>тренувальні</a:t>
            </a:r>
            <a:r>
              <a:rPr lang="ru-RU" dirty="0"/>
              <a:t> </a:t>
            </a:r>
            <a:r>
              <a:rPr lang="ru-RU" dirty="0" err="1"/>
              <a:t>польоти</a:t>
            </a:r>
            <a:r>
              <a:rPr lang="ru-RU" dirty="0"/>
              <a:t>. У </a:t>
            </a:r>
            <a:r>
              <a:rPr lang="ru-RU" dirty="0" err="1"/>
              <a:t>війні</a:t>
            </a:r>
            <a:r>
              <a:rPr lang="ru-RU" dirty="0"/>
              <a:t> </a:t>
            </a:r>
            <a:r>
              <a:rPr lang="ru-RU" dirty="0" err="1"/>
              <a:t>вижило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троє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асів</a:t>
            </a:r>
            <a:r>
              <a:rPr lang="ru-RU" dirty="0"/>
              <a:t> - </a:t>
            </a:r>
            <a:r>
              <a:rPr lang="ru-RU" dirty="0" err="1"/>
              <a:t>пілотів</a:t>
            </a:r>
            <a:r>
              <a:rPr lang="ru-RU" dirty="0"/>
              <a:t> , </a:t>
            </a:r>
            <a:r>
              <a:rPr lang="ru-RU" dirty="0" err="1"/>
              <a:t>включаючи</a:t>
            </a:r>
            <a:r>
              <a:rPr lang="ru-RU" dirty="0"/>
              <a:t> Даля.</a:t>
            </a:r>
          </a:p>
        </p:txBody>
      </p:sp>
    </p:spTree>
    <p:extLst>
      <p:ext uri="{BB962C8B-B14F-4D97-AF65-F5344CB8AC3E}">
        <p14:creationId xmlns:p14="http://schemas.microsoft.com/office/powerpoint/2010/main" val="85570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0630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52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53</TotalTime>
  <Words>943</Words>
  <Application>Microsoft Office PowerPoint</Application>
  <PresentationFormat>Экран (4:3)</PresentationFormat>
  <Paragraphs>16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Перспектива</vt:lpstr>
      <vt:lpstr>Роальд Даль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6</cp:revision>
  <dcterms:created xsi:type="dcterms:W3CDTF">2014-03-23T17:22:29Z</dcterms:created>
  <dcterms:modified xsi:type="dcterms:W3CDTF">2014-03-23T18:16:11Z</dcterms:modified>
</cp:coreProperties>
</file>