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66" r:id="rId3"/>
    <p:sldId id="272" r:id="rId4"/>
    <p:sldId id="274" r:id="rId5"/>
    <p:sldId id="267" r:id="rId6"/>
    <p:sldId id="268" r:id="rId7"/>
    <p:sldId id="270" r:id="rId8"/>
    <p:sldId id="269" r:id="rId9"/>
    <p:sldId id="273" r:id="rId10"/>
    <p:sldId id="27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9AB2A-7948-4963-A23C-5E823FDAEB3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00FC-F1D0-4AA2-B55F-25AF31D0C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3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DD2789-74F8-419F-BF51-0787CE41F9B0}" type="slidenum">
              <a:rPr lang="uk-UA" altLang="ru-RU"/>
              <a:pPr eaLnBrk="1" hangingPunct="1"/>
              <a:t>3</a:t>
            </a:fld>
            <a:endParaRPr lang="uk-UA" alt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3FED7-B59C-4251-9962-911647D1A1E0}" type="slidenum">
              <a:rPr lang="uk-UA" altLang="ru-RU"/>
              <a:pPr eaLnBrk="1" hangingPunct="1"/>
              <a:t>9</a:t>
            </a:fld>
            <a:endParaRPr lang="uk-UA" alt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1A064-0C36-47A3-AFA5-EB82D1D7966B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8D652E-CE24-417B-99F7-4F7970F0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501008"/>
            <a:ext cx="6192688" cy="1515533"/>
          </a:xfrm>
        </p:spPr>
        <p:txBody>
          <a:bodyPr/>
          <a:lstStyle/>
          <a:p>
            <a:r>
              <a:rPr lang="uk-UA" sz="8800" b="1" dirty="0" smtClean="0"/>
              <a:t>Історична карта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7526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663" y="-675454"/>
            <a:ext cx="5976665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7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Історична 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0135"/>
            <a:ext cx="7488833" cy="3675169"/>
          </a:xfrm>
        </p:spPr>
        <p:txBody>
          <a:bodyPr>
            <a:noAutofit/>
          </a:bodyPr>
          <a:lstStyle/>
          <a:p>
            <a:r>
              <a:rPr lang="ru-RU" sz="2800" b="1" dirty="0" err="1"/>
              <a:t>скориставшись</a:t>
            </a:r>
            <a:r>
              <a:rPr lang="ru-RU" sz="2800" b="1" dirty="0"/>
              <a:t> картою, </a:t>
            </a:r>
            <a:r>
              <a:rPr lang="ru-RU" sz="2800" b="1" dirty="0" err="1"/>
              <a:t>покажіть</a:t>
            </a:r>
            <a:r>
              <a:rPr lang="ru-RU" sz="2800" b="1" dirty="0"/>
              <a:t> </a:t>
            </a:r>
            <a:r>
              <a:rPr lang="ru-RU" sz="2800" b="1" dirty="0" err="1"/>
              <a:t>території</a:t>
            </a:r>
            <a:r>
              <a:rPr lang="ru-RU" sz="2800" b="1" dirty="0"/>
              <a:t> областей; </a:t>
            </a:r>
          </a:p>
          <a:p>
            <a:r>
              <a:rPr lang="ru-RU" sz="2800" b="1" dirty="0" err="1"/>
              <a:t>знайдіть</a:t>
            </a:r>
            <a:r>
              <a:rPr lang="ru-RU" sz="2800" b="1" dirty="0"/>
              <a:t> </a:t>
            </a:r>
            <a:r>
              <a:rPr lang="ru-RU" sz="2800" b="1" dirty="0" err="1"/>
              <a:t>місто</a:t>
            </a:r>
            <a:r>
              <a:rPr lang="ru-RU" sz="2800" b="1" dirty="0"/>
              <a:t> – </a:t>
            </a:r>
            <a:r>
              <a:rPr lang="ru-RU" sz="2800" b="1" dirty="0" err="1"/>
              <a:t>столицю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b="1" dirty="0"/>
              <a:t>, </a:t>
            </a:r>
            <a:r>
              <a:rPr lang="ru-RU" sz="2800" b="1" dirty="0" err="1"/>
              <a:t>міста</a:t>
            </a:r>
            <a:r>
              <a:rPr lang="ru-RU" sz="2800" b="1" dirty="0"/>
              <a:t> – </a:t>
            </a:r>
            <a:r>
              <a:rPr lang="ru-RU" sz="2800" b="1" dirty="0" err="1"/>
              <a:t>обласні</a:t>
            </a:r>
            <a:r>
              <a:rPr lang="ru-RU" sz="2800" b="1" dirty="0"/>
              <a:t> </a:t>
            </a:r>
            <a:r>
              <a:rPr lang="ru-RU" sz="2800" b="1" dirty="0" err="1"/>
              <a:t>центри</a:t>
            </a:r>
            <a:r>
              <a:rPr lang="ru-RU" sz="2800" b="1" dirty="0"/>
              <a:t> ;</a:t>
            </a:r>
          </a:p>
          <a:p>
            <a:r>
              <a:rPr lang="ru-RU" sz="2800" b="1" dirty="0" err="1"/>
              <a:t>знайдіть</a:t>
            </a:r>
            <a:r>
              <a:rPr lang="ru-RU" sz="2800" b="1" dirty="0"/>
              <a:t> </a:t>
            </a:r>
            <a:r>
              <a:rPr lang="ru-RU" sz="2800" b="1" dirty="0" err="1"/>
              <a:t>міста</a:t>
            </a:r>
            <a:r>
              <a:rPr lang="ru-RU" sz="2800" b="1" dirty="0"/>
              <a:t>, </a:t>
            </a:r>
            <a:r>
              <a:rPr lang="ru-RU" sz="2800" b="1" dirty="0" err="1"/>
              <a:t>розташовані</a:t>
            </a:r>
            <a:r>
              <a:rPr lang="ru-RU" sz="2800" b="1" dirty="0"/>
              <a:t> на </a:t>
            </a:r>
            <a:r>
              <a:rPr lang="ru-RU" sz="2800" b="1" dirty="0" err="1"/>
              <a:t>заході</a:t>
            </a:r>
            <a:r>
              <a:rPr lang="ru-RU" sz="2800" b="1" dirty="0"/>
              <a:t> та </a:t>
            </a:r>
            <a:r>
              <a:rPr lang="ru-RU" sz="2800" b="1" dirty="0" err="1"/>
              <a:t>сході</a:t>
            </a:r>
            <a:r>
              <a:rPr lang="ru-RU" sz="2800" b="1" dirty="0"/>
              <a:t>, </a:t>
            </a:r>
            <a:r>
              <a:rPr lang="ru-RU" sz="2800" b="1" dirty="0" err="1"/>
              <a:t>півночі</a:t>
            </a:r>
            <a:r>
              <a:rPr lang="ru-RU" sz="2800" b="1" dirty="0"/>
              <a:t> та  </a:t>
            </a:r>
            <a:r>
              <a:rPr lang="ru-RU" sz="2800" b="1" dirty="0" err="1" smtClean="0"/>
              <a:t>півдні</a:t>
            </a:r>
            <a:r>
              <a:rPr lang="ru-RU" sz="2800" b="1" dirty="0"/>
              <a:t>; </a:t>
            </a:r>
          </a:p>
          <a:p>
            <a:r>
              <a:rPr lang="ru-RU" sz="2800" b="1" dirty="0" err="1"/>
              <a:t>покажіть</a:t>
            </a:r>
            <a:r>
              <a:rPr lang="ru-RU" sz="2800" b="1" dirty="0"/>
              <a:t> </a:t>
            </a:r>
            <a:r>
              <a:rPr lang="ru-RU" sz="2800" b="1" dirty="0" err="1"/>
              <a:t>держави</a:t>
            </a:r>
            <a:r>
              <a:rPr lang="ru-RU" sz="2800" b="1" dirty="0"/>
              <a:t>, з </a:t>
            </a:r>
            <a:r>
              <a:rPr lang="ru-RU" sz="2800" b="1" dirty="0" err="1"/>
              <a:t>якими</a:t>
            </a:r>
            <a:r>
              <a:rPr lang="ru-RU" sz="2800" b="1" dirty="0"/>
              <a:t> </a:t>
            </a:r>
            <a:r>
              <a:rPr lang="ru-RU" sz="2800" b="1" dirty="0" err="1"/>
              <a:t>межує</a:t>
            </a:r>
            <a:r>
              <a:rPr lang="ru-RU" sz="2800" b="1" dirty="0"/>
              <a:t> </a:t>
            </a:r>
            <a:r>
              <a:rPr lang="ru-RU" sz="2800" b="1" dirty="0" err="1"/>
              <a:t>Україна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77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-конечная звезда 3"/>
          <p:cNvSpPr/>
          <p:nvPr/>
        </p:nvSpPr>
        <p:spPr>
          <a:xfrm>
            <a:off x="827584" y="620688"/>
            <a:ext cx="7560840" cy="122413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798734" cy="857479"/>
          </a:xfrm>
        </p:spPr>
        <p:txBody>
          <a:bodyPr>
            <a:noAutofit/>
          </a:bodyPr>
          <a:lstStyle/>
          <a:p>
            <a:r>
              <a:rPr lang="uk-UA" sz="5400" b="1" i="1" dirty="0" smtClean="0"/>
              <a:t>Історична карта</a:t>
            </a:r>
            <a:r>
              <a:rPr lang="ru-RU" sz="5400" b="1" i="1" dirty="0"/>
              <a:t/>
            </a:r>
            <a:br>
              <a:rPr lang="ru-RU" sz="5400" b="1" i="1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916833"/>
            <a:ext cx="6798736" cy="4018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04864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/>
              <a:t>Історична</a:t>
            </a:r>
            <a:r>
              <a:rPr lang="ru-RU" sz="4400" b="1" dirty="0" smtClean="0"/>
              <a:t>  карта </a:t>
            </a:r>
            <a:r>
              <a:rPr lang="ru-RU" sz="4400" b="1" dirty="0"/>
              <a:t>– </a:t>
            </a:r>
          </a:p>
          <a:p>
            <a:r>
              <a:rPr lang="uk-UA" sz="4400" b="1" dirty="0" smtClean="0"/>
              <a:t>з</a:t>
            </a:r>
            <a:r>
              <a:rPr lang="ru-RU" sz="4400" b="1" dirty="0" err="1" smtClean="0"/>
              <a:t>меншені</a:t>
            </a:r>
            <a:r>
              <a:rPr lang="ru-RU" sz="4400" b="1" dirty="0" smtClean="0"/>
              <a:t> </a:t>
            </a:r>
            <a:r>
              <a:rPr lang="uk-UA" sz="4400" b="1" dirty="0" smtClean="0"/>
              <a:t>з</a:t>
            </a:r>
            <a:r>
              <a:rPr lang="ru-RU" sz="4400" b="1" dirty="0" err="1" smtClean="0"/>
              <a:t>ображення</a:t>
            </a:r>
            <a:r>
              <a:rPr lang="ru-RU" sz="4400" b="1" dirty="0" smtClean="0"/>
              <a:t> </a:t>
            </a:r>
            <a:r>
              <a:rPr lang="uk-UA" sz="4400" b="1" dirty="0" smtClean="0"/>
              <a:t>з</a:t>
            </a:r>
            <a:r>
              <a:rPr lang="ru-RU" sz="4400" b="1" dirty="0" err="1" smtClean="0"/>
              <a:t>емної</a:t>
            </a:r>
            <a:r>
              <a:rPr lang="ru-RU" sz="4400" b="1" dirty="0" smtClean="0"/>
              <a:t> по</a:t>
            </a:r>
            <a:r>
              <a:rPr lang="uk-UA" sz="4400" b="1" dirty="0" smtClean="0"/>
              <a:t>в</a:t>
            </a:r>
            <a:r>
              <a:rPr lang="ru-RU" sz="4400" b="1" dirty="0" err="1" smtClean="0"/>
              <a:t>ерхні</a:t>
            </a:r>
            <a:r>
              <a:rPr lang="ru-RU" sz="4400" b="1" dirty="0"/>
              <a:t>, </a:t>
            </a:r>
            <a:r>
              <a:rPr lang="ru-RU" sz="4400" b="1" dirty="0" err="1"/>
              <a:t>її</a:t>
            </a:r>
            <a:r>
              <a:rPr lang="ru-RU" sz="4400" b="1" dirty="0"/>
              <a:t> </a:t>
            </a:r>
            <a:r>
              <a:rPr lang="ru-RU" sz="4400" b="1" dirty="0" err="1" smtClean="0"/>
              <a:t>частин</a:t>
            </a:r>
            <a:r>
              <a:rPr lang="ru-RU" sz="4400" b="1" dirty="0" smtClean="0"/>
              <a:t> </a:t>
            </a:r>
            <a:r>
              <a:rPr lang="ru-RU" sz="4400" b="1" dirty="0" err="1"/>
              <a:t>або</a:t>
            </a:r>
            <a:r>
              <a:rPr lang="ru-RU" sz="4400" b="1" dirty="0"/>
              <a:t>  </a:t>
            </a:r>
            <a:r>
              <a:rPr lang="ru-RU" sz="4400" b="1" dirty="0" err="1"/>
              <a:t>окремих</a:t>
            </a:r>
            <a:r>
              <a:rPr lang="ru-RU" sz="4400" b="1" dirty="0"/>
              <a:t> </a:t>
            </a:r>
            <a:r>
              <a:rPr lang="ru-RU" sz="4400" b="1" dirty="0" err="1" smtClean="0"/>
              <a:t>країн</a:t>
            </a:r>
            <a:r>
              <a:rPr lang="ru-RU" sz="4400" b="1" dirty="0" smtClean="0"/>
              <a:t> с</a:t>
            </a:r>
            <a:r>
              <a:rPr lang="uk-UA" sz="4400" b="1" dirty="0" smtClean="0"/>
              <a:t>в</a:t>
            </a:r>
            <a:r>
              <a:rPr lang="ru-RU" sz="4400" b="1" dirty="0" err="1" smtClean="0"/>
              <a:t>іту</a:t>
            </a:r>
            <a:r>
              <a:rPr lang="ru-RU" sz="4400" b="1" dirty="0"/>
              <a:t>, на </a:t>
            </a:r>
            <a:r>
              <a:rPr lang="ru-RU" sz="4400" b="1" dirty="0" err="1" smtClean="0"/>
              <a:t>який</a:t>
            </a:r>
            <a:r>
              <a:rPr lang="ru-RU" sz="4400" b="1" dirty="0" smtClean="0"/>
              <a:t> </a:t>
            </a:r>
            <a:r>
              <a:rPr lang="ru-RU" sz="4400" b="1" dirty="0" smtClean="0"/>
              <a:t>по</a:t>
            </a:r>
            <a:r>
              <a:rPr lang="uk-UA" sz="4400" b="1" dirty="0" smtClean="0"/>
              <a:t>з</a:t>
            </a:r>
            <a:r>
              <a:rPr lang="ru-RU" sz="4400" b="1" dirty="0" smtClean="0"/>
              <a:t>на</a:t>
            </a:r>
            <a:r>
              <a:rPr lang="uk-UA" sz="4400" b="1" dirty="0" smtClean="0"/>
              <a:t>ч</a:t>
            </a:r>
            <a:r>
              <a:rPr lang="ru-RU" sz="4400" b="1" dirty="0" err="1" smtClean="0"/>
              <a:t>ают</a:t>
            </a:r>
            <a:r>
              <a:rPr lang="uk-UA" sz="4400" b="1" dirty="0" smtClean="0"/>
              <a:t>ь </a:t>
            </a:r>
            <a:r>
              <a:rPr lang="ru-RU" sz="4400" b="1" dirty="0" err="1" smtClean="0"/>
              <a:t>ті</a:t>
            </a:r>
            <a:r>
              <a:rPr lang="ru-RU" sz="4400" b="1" dirty="0" smtClean="0"/>
              <a:t> </a:t>
            </a:r>
            <a:r>
              <a:rPr lang="ru-RU" sz="4400" b="1" dirty="0" err="1"/>
              <a:t>або</a:t>
            </a:r>
            <a:r>
              <a:rPr lang="ru-RU" sz="4400" b="1" dirty="0"/>
              <a:t> </a:t>
            </a:r>
            <a:r>
              <a:rPr lang="ru-RU" sz="4400" b="1" dirty="0" err="1" smtClean="0"/>
              <a:t>інші</a:t>
            </a:r>
            <a:r>
              <a:rPr lang="ru-RU" sz="4400" b="1" dirty="0" smtClean="0"/>
              <a:t> </a:t>
            </a:r>
            <a:r>
              <a:rPr lang="ru-RU" sz="4400" b="1" dirty="0" err="1"/>
              <a:t>події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7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122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3800" b="1" dirty="0" smtClean="0"/>
              <a:t>Види історичних карт</a:t>
            </a:r>
          </a:p>
        </p:txBody>
      </p:sp>
      <p:pic>
        <p:nvPicPr>
          <p:cNvPr id="29702" name="Picture 5" descr="Map_5kl_Uk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t="12451" r="4893" b="4073"/>
          <a:stretch>
            <a:fillRect/>
          </a:stretch>
        </p:blipFill>
        <p:spPr bwMode="auto">
          <a:xfrm>
            <a:off x="179512" y="1700808"/>
            <a:ext cx="8712968" cy="51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3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9532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878"/>
            <a:ext cx="87849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462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0485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2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endParaRPr lang="uk-UA" altLang="ru-RU" sz="3400" dirty="0" smtClean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432"/>
            <a:ext cx="9096719" cy="684756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5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г 5 клас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Шаблог 5 клас</Template>
  <TotalTime>276</TotalTime>
  <Words>85</Words>
  <Application>Microsoft Office PowerPoint</Application>
  <PresentationFormat>Экран (4:3)</PresentationFormat>
  <Paragraphs>12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Шаблог 5 клас</vt:lpstr>
      <vt:lpstr>Історична карта</vt:lpstr>
      <vt:lpstr>Історична карта </vt:lpstr>
      <vt:lpstr>Види історичних 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Історична карта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Історична карта</dc:title>
  <dc:creator>User</dc:creator>
  <cp:lastModifiedBy>User</cp:lastModifiedBy>
  <cp:revision>11</cp:revision>
  <dcterms:created xsi:type="dcterms:W3CDTF">2017-10-04T11:51:13Z</dcterms:created>
  <dcterms:modified xsi:type="dcterms:W3CDTF">2017-12-08T09:32:13Z</dcterms:modified>
</cp:coreProperties>
</file>