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50F86-F50C-41F8-9CE0-D6D7F337D67B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7D339-F171-4032-AE64-D74848FDC4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18B5F-34A8-4873-8809-077197C1FEF3}" type="slidenum">
              <a:rPr lang="ru-RU"/>
              <a:pPr/>
              <a:t>3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ABD566-8433-40D6-99EB-04EEBA2C2D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E862278-DBFA-4502-8487-28171F103B43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73AEEB6-A9B6-44FC-A0D9-C50CBBCCFD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9600" b="1" dirty="0" smtClean="0"/>
              <a:t>Ассирія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5943600" cy="539750"/>
          </a:xfr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5400000" scaled="1"/>
          </a:gradFill>
          <a:ln w="762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ru-RU" sz="3200" b="1" dirty="0">
                <a:effectLst/>
              </a:rPr>
              <a:t>1.Освоение железа.</a:t>
            </a:r>
          </a:p>
        </p:txBody>
      </p:sp>
      <p:sp>
        <p:nvSpPr>
          <p:cNvPr id="7172" name="Rectangle 4" descr="Упаковочная бумага"/>
          <p:cNvSpPr>
            <a:spLocks noGrp="1" noChangeArrowheads="1"/>
          </p:cNvSpPr>
          <p:nvPr>
            <p:ph type="body" sz="half" idx="2"/>
          </p:nvPr>
        </p:nvSpPr>
        <p:spPr>
          <a:xfrm>
            <a:off x="4857752" y="1285860"/>
            <a:ext cx="3857652" cy="4962540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ctr">
              <a:buFont typeface="Monotype Sorts" pitchFamily="2" charset="2"/>
              <a:buNone/>
            </a:pPr>
            <a:r>
              <a:rPr lang="ru-RU" sz="2800" b="1" dirty="0">
                <a:solidFill>
                  <a:srgbClr val="660033"/>
                </a:solidFill>
              </a:rPr>
              <a:t>В 10 веке до </a:t>
            </a:r>
            <a:r>
              <a:rPr lang="ru-RU" sz="2800" b="1" dirty="0" err="1">
                <a:solidFill>
                  <a:srgbClr val="660033"/>
                </a:solidFill>
              </a:rPr>
              <a:t>н.э.ремеслен-ники</a:t>
            </a:r>
            <a:r>
              <a:rPr lang="ru-RU" sz="2800" b="1" dirty="0">
                <a:solidFill>
                  <a:srgbClr val="660033"/>
                </a:solidFill>
              </a:rPr>
              <a:t> стали широко </a:t>
            </a:r>
            <a:r>
              <a:rPr lang="ru-RU" sz="2800" b="1" dirty="0" err="1">
                <a:solidFill>
                  <a:srgbClr val="660033"/>
                </a:solidFill>
              </a:rPr>
              <a:t>ис-пользовать</a:t>
            </a:r>
            <a:r>
              <a:rPr lang="ru-RU" sz="2800" b="1" dirty="0">
                <a:solidFill>
                  <a:srgbClr val="660033"/>
                </a:solidFill>
              </a:rPr>
              <a:t> железо</a:t>
            </a:r>
            <a:r>
              <a:rPr lang="ru-RU" sz="2800" b="1" dirty="0" smtClean="0">
                <a:solidFill>
                  <a:srgbClr val="660033"/>
                </a:solidFill>
              </a:rPr>
              <a:t>.</a:t>
            </a:r>
            <a:endParaRPr lang="ru-RU" sz="2800" b="1" dirty="0">
              <a:solidFill>
                <a:srgbClr val="660033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3551238"/>
            <a:ext cx="5197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Египетские инструменты.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852488"/>
            <a:ext cx="464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sz="2800" b="1">
                <a:latin typeface="Times New Roman" pitchFamily="18" charset="0"/>
              </a:rPr>
              <a:t>Ассирийские инструменты</a:t>
            </a:r>
          </a:p>
        </p:txBody>
      </p:sp>
      <p:pic>
        <p:nvPicPr>
          <p:cNvPr id="7177" name="Picture 9" descr="1"/>
          <p:cNvPicPr>
            <a:picLocks noChangeAspect="1" noChangeArrowheads="1"/>
          </p:cNvPicPr>
          <p:nvPr/>
        </p:nvPicPr>
        <p:blipFill>
          <a:blip r:embed="rId3">
            <a:lum bright="-30000" contrast="60000"/>
          </a:blip>
          <a:srcRect/>
          <a:stretch>
            <a:fillRect/>
          </a:stretch>
        </p:blipFill>
        <p:spPr bwMode="auto">
          <a:xfrm>
            <a:off x="468313" y="1484313"/>
            <a:ext cx="3975100" cy="1854200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7178" name="Picture 10" descr="2"/>
          <p:cNvPicPr>
            <a:picLocks noChangeAspect="1" noChangeArrowheads="1"/>
          </p:cNvPicPr>
          <p:nvPr/>
        </p:nvPicPr>
        <p:blipFill>
          <a:blip r:embed="rId4">
            <a:lum bright="-42000" contrast="54000"/>
          </a:blip>
          <a:srcRect/>
          <a:stretch>
            <a:fillRect/>
          </a:stretch>
        </p:blipFill>
        <p:spPr bwMode="auto">
          <a:xfrm>
            <a:off x="468313" y="4292600"/>
            <a:ext cx="3983037" cy="1754188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52400"/>
            <a:ext cx="7875587" cy="612775"/>
          </a:xfr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5400000" scaled="1"/>
          </a:gradFill>
          <a:ln w="76200">
            <a:solidFill>
              <a:schemeClr val="tx2"/>
            </a:solidFill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3200" b="1">
                <a:effectLst/>
              </a:rPr>
              <a:t>2.Ассирийское войско.</a:t>
            </a:r>
          </a:p>
        </p:txBody>
      </p:sp>
      <p:pic>
        <p:nvPicPr>
          <p:cNvPr id="8199" name="Picture 7" descr="3"/>
          <p:cNvPicPr>
            <a:picLocks noChangeAspect="1" noChangeArrowheads="1"/>
          </p:cNvPicPr>
          <p:nvPr/>
        </p:nvPicPr>
        <p:blipFill>
          <a:blip r:embed="rId3">
            <a:lum bright="-36000" contrast="66000"/>
          </a:blip>
          <a:srcRect/>
          <a:stretch>
            <a:fillRect/>
          </a:stretch>
        </p:blipFill>
        <p:spPr bwMode="auto">
          <a:xfrm>
            <a:off x="214282" y="1341438"/>
            <a:ext cx="3429024" cy="3802074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8200" name="Picture 8" descr="4"/>
          <p:cNvPicPr>
            <a:picLocks noChangeAspect="1" noChangeArrowheads="1"/>
          </p:cNvPicPr>
          <p:nvPr/>
        </p:nvPicPr>
        <p:blipFill>
          <a:blip r:embed="rId4">
            <a:lum bright="-48000" contrast="72000"/>
          </a:blip>
          <a:srcRect/>
          <a:stretch>
            <a:fillRect/>
          </a:stretch>
        </p:blipFill>
        <p:spPr bwMode="auto">
          <a:xfrm>
            <a:off x="3937000" y="1357312"/>
            <a:ext cx="4921280" cy="321469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 descr="Упаковочная бумага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5229225"/>
            <a:ext cx="8820150" cy="1484313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chemeClr val="tx2"/>
            </a:solidFill>
          </a:ln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ru-RU" sz="2800" b="1">
                <a:solidFill>
                  <a:srgbClr val="660033"/>
                </a:solidFill>
              </a:rPr>
              <a:t>Ассирийцы усовершенствовали флот и научились долгое время проводить под водой при помощи кожаных бурдюков.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511175" y="115888"/>
            <a:ext cx="8164513" cy="684212"/>
          </a:xfr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5400000" scaled="1"/>
          </a:gradFill>
          <a:ln w="76200">
            <a:solidFill>
              <a:schemeClr val="tx2"/>
            </a:solidFill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3200" b="1">
                <a:effectLst/>
              </a:rPr>
              <a:t>2.Ассирийское войско.</a:t>
            </a:r>
          </a:p>
        </p:txBody>
      </p:sp>
      <p:pic>
        <p:nvPicPr>
          <p:cNvPr id="10249" name="Picture 9" descr="5"/>
          <p:cNvPicPr>
            <a:picLocks noChangeAspect="1" noChangeArrowheads="1"/>
          </p:cNvPicPr>
          <p:nvPr/>
        </p:nvPicPr>
        <p:blipFill>
          <a:blip r:embed="rId3">
            <a:lum bright="-6000" contrast="12000"/>
          </a:blip>
          <a:srcRect/>
          <a:stretch>
            <a:fillRect/>
          </a:stretch>
        </p:blipFill>
        <p:spPr bwMode="auto">
          <a:xfrm>
            <a:off x="539750" y="923925"/>
            <a:ext cx="3243263" cy="4233863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0250" name="Picture 10" descr="6"/>
          <p:cNvPicPr>
            <a:picLocks noChangeAspect="1" noChangeArrowheads="1"/>
          </p:cNvPicPr>
          <p:nvPr/>
        </p:nvPicPr>
        <p:blipFill>
          <a:blip r:embed="rId4">
            <a:lum bright="-18000" contrast="30000"/>
          </a:blip>
          <a:srcRect/>
          <a:stretch>
            <a:fillRect/>
          </a:stretch>
        </p:blipFill>
        <p:spPr bwMode="auto">
          <a:xfrm>
            <a:off x="3924300" y="1412875"/>
            <a:ext cx="4716463" cy="3076575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73025"/>
            <a:ext cx="8528050" cy="692150"/>
          </a:xfrm>
          <a:gradFill rotWithShape="1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5400000" scaled="1"/>
          </a:gradFill>
          <a:ln w="76200">
            <a:solidFill>
              <a:schemeClr val="tx2"/>
            </a:solidFill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3200" b="1">
                <a:effectLst/>
              </a:rPr>
              <a:t>3.Завоевания ассирийских царей.</a:t>
            </a:r>
          </a:p>
        </p:txBody>
      </p:sp>
      <p:pic>
        <p:nvPicPr>
          <p:cNvPr id="11270" name="Picture 6" descr="завоевательные походы ассирийских цар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39" y="838200"/>
            <a:ext cx="8924371" cy="5662634"/>
          </a:xfrm>
          <a:prstGeom prst="rect">
            <a:avLst/>
          </a:prstGeom>
          <a:noFill/>
          <a:ln w="76200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80</TotalTime>
  <Words>45</Words>
  <Application>Microsoft Office PowerPoint</Application>
  <PresentationFormat>Экран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Литейная</vt:lpstr>
      <vt:lpstr>Ассирія</vt:lpstr>
      <vt:lpstr>1.Освоение железа.</vt:lpstr>
      <vt:lpstr>2.Ассирийское войско.</vt:lpstr>
      <vt:lpstr>2.Ассирийское войско.</vt:lpstr>
      <vt:lpstr>3.Завоевания ассирийских царей.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Ассирія</dc:title>
  <dc:creator>111</dc:creator>
  <cp:lastModifiedBy>User</cp:lastModifiedBy>
  <cp:revision>2</cp:revision>
  <dcterms:created xsi:type="dcterms:W3CDTF">2010-11-10T19:48:47Z</dcterms:created>
  <dcterms:modified xsi:type="dcterms:W3CDTF">2011-11-16T09:49:39Z</dcterms:modified>
</cp:coreProperties>
</file>