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4" r:id="rId7"/>
    <p:sldId id="260" r:id="rId8"/>
    <p:sldId id="263" r:id="rId9"/>
    <p:sldId id="262" r:id="rId10"/>
    <p:sldId id="261" r:id="rId11"/>
    <p:sldId id="265" r:id="rId12"/>
    <p:sldId id="266" r:id="rId13"/>
    <p:sldId id="271" r:id="rId14"/>
    <p:sldId id="273" r:id="rId15"/>
    <p:sldId id="269" r:id="rId16"/>
    <p:sldId id="270" r:id="rId17"/>
    <p:sldId id="274" r:id="rId18"/>
    <p:sldId id="267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endParaRPr kumimoji="1" lang="ru-RU"/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18DBF4B3-2E73-48AC-ACF2-DE9DA6410FAC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1B91AE-F4DF-4E58-B278-F253930EE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BF4B3-2E73-48AC-ACF2-DE9DA6410FAC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91AE-F4DF-4E58-B278-F253930EE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BF4B3-2E73-48AC-ACF2-DE9DA6410FAC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91AE-F4DF-4E58-B278-F253930EE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BF4B3-2E73-48AC-ACF2-DE9DA6410FAC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91AE-F4DF-4E58-B278-F253930EE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BF4B3-2E73-48AC-ACF2-DE9DA6410FAC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91AE-F4DF-4E58-B278-F253930EE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BF4B3-2E73-48AC-ACF2-DE9DA6410FAC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91AE-F4DF-4E58-B278-F253930EE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BF4B3-2E73-48AC-ACF2-DE9DA6410FAC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91AE-F4DF-4E58-B278-F253930EE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BF4B3-2E73-48AC-ACF2-DE9DA6410FAC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91AE-F4DF-4E58-B278-F253930EE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BF4B3-2E73-48AC-ACF2-DE9DA6410FAC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91AE-F4DF-4E58-B278-F253930EE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BF4B3-2E73-48AC-ACF2-DE9DA6410FAC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91AE-F4DF-4E58-B278-F253930EE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DBF4B3-2E73-48AC-ACF2-DE9DA6410FAC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B91AE-F4DF-4E58-B278-F253930EEE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0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0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1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0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411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114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5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6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7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8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19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0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1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2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3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4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414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/>
              <a:endParaRPr kumimoji="1" lang="ru-RU"/>
            </a:p>
          </p:txBody>
        </p:sp>
      </p:grpSp>
      <p:sp>
        <p:nvSpPr>
          <p:cNvPr id="4153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54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5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18DBF4B3-2E73-48AC-ACF2-DE9DA6410FAC}" type="datetimeFigureOut">
              <a:rPr lang="ru-RU" smtClean="0"/>
              <a:t>17.01.2012</a:t>
            </a:fld>
            <a:endParaRPr lang="ru-RU"/>
          </a:p>
        </p:txBody>
      </p:sp>
      <p:sp>
        <p:nvSpPr>
          <p:cNvPr id="415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B1B91AE-F4DF-4E58-B278-F253930EEE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1%83%D1%81%D1%8C" TargetMode="External"/><Relationship Id="rId3" Type="http://schemas.openxmlformats.org/officeDocument/2006/relationships/hyperlink" Target="http://uk.wikipedia.org/wiki/%D2%90%D1%96%D1%82%D0%B0_%D0%92%D0%B5%D1%81%D1%81%D0%B5%D0%BA%D1%81%D1%8C%D0%BA%D0%B0" TargetMode="External"/><Relationship Id="rId7" Type="http://schemas.openxmlformats.org/officeDocument/2006/relationships/hyperlink" Target="http://uk.wikipedia.org/wiki/%D0%A8%D0%B2%D0%B5%D1%86%D1%96%D1%8F" TargetMode="External"/><Relationship Id="rId12" Type="http://schemas.openxmlformats.org/officeDocument/2006/relationships/hyperlink" Target="http://uk.wikipedia.org/w/index.php?title=%D0%90%D0%B5%D0%BF%D0%B0_%D0%9E%D1%81%D0%B5%D0%BD%D0%B5%D0%B2%D0%B8%D1%87&amp;action=edit&amp;redlink=1" TargetMode="External"/><Relationship Id="rId2" Type="http://schemas.openxmlformats.org/officeDocument/2006/relationships/hyperlink" Target="http://uk.wikipedia.org/wiki/10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3%D0%B0%D1%81%D1%82%D1%96%D0%BD%D2%91%D1%81&amp;action=edit&amp;redlink=1" TargetMode="External"/><Relationship Id="rId11" Type="http://schemas.openxmlformats.org/officeDocument/2006/relationships/hyperlink" Target="http://uk.wikipedia.org/wiki/%D0%A1%D0%BC%D0%BE%D0%BB%D0%B5%D0%BD%D1%81%D1%8C%D0%BA" TargetMode="External"/><Relationship Id="rId5" Type="http://schemas.openxmlformats.org/officeDocument/2006/relationships/hyperlink" Target="http://uk.wikipedia.org/wiki/%D0%9D%D0%BE%D1%80%D0%BC%D0%B0%D0%BD%D0%B8" TargetMode="External"/><Relationship Id="rId10" Type="http://schemas.openxmlformats.org/officeDocument/2006/relationships/hyperlink" Target="http://uk.wikipedia.org/wiki/1107" TargetMode="External"/><Relationship Id="rId4" Type="http://schemas.openxmlformats.org/officeDocument/2006/relationships/hyperlink" Target="http://uk.wikipedia.org/wiki/%D0%93%D0%B0%D1%80%D0%BE%D0%BB%D1%8C%D0%B4_II" TargetMode="External"/><Relationship Id="rId9" Type="http://schemas.openxmlformats.org/officeDocument/2006/relationships/hyperlink" Target="http://uk.wikipedia.org/wiki/7_%D1%82%D1%80%D0%B0%D0%B2%D0%BD%D1%8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1%D0%B2%D1%8F%D1%82%D0%BE%D1%81%D0%BB%D0%B0%D0%B2_%D0%92%D0%BE%D0%BB%D0%BE%D0%B4%D0%B8%D0%BC%D0%B8%D1%80%D0%BE%D0%B2%D0%B8%D1%87_(%D0%BA%D0%BD%D1%8F%D0%B7%D1%8C_%D1%81%D0%BC%D0%BE%D0%BB%D0%B5%D0%BD%D1%81%D1%8C%D0%BA%D0%B8%D0%B9)&amp;action=edit&amp;redlink=1" TargetMode="External"/><Relationship Id="rId13" Type="http://schemas.openxmlformats.org/officeDocument/2006/relationships/hyperlink" Target="http://uk.wikipedia.org/wiki/%D0%92%D1%8F%D1%87%D0%B5%D1%81%D0%BB%D0%B0%D0%B2_%D0%92%D0%BE%D0%BB%D0%BE%D0%B4%D0%B8%D0%BC%D0%B8%D1%80%D0%BE%D0%B2%D0%B8%D1%87" TargetMode="External"/><Relationship Id="rId3" Type="http://schemas.openxmlformats.org/officeDocument/2006/relationships/hyperlink" Target="http://uk.wikipedia.org/wiki/%D2%90%D1%96%D1%82%D0%B0_%D0%92%D0%B5%D1%81%D1%81%D0%B5%D0%BA%D1%81%D1%8C%D0%BA%D0%B0" TargetMode="External"/><Relationship Id="rId7" Type="http://schemas.openxmlformats.org/officeDocument/2006/relationships/hyperlink" Target="http://uk.wikipedia.org/wiki/%D0%9A%D1%83%D1%80%D1%81%D1%8C%D0%BA" TargetMode="External"/><Relationship Id="rId12" Type="http://schemas.openxmlformats.org/officeDocument/2006/relationships/hyperlink" Target="http://uk.wikipedia.org/wiki/%D0%AF%D1%80%D0%BE%D0%BF%D0%BE%D0%BB%D0%BA_%D0%92%D0%BE%D0%BB%D0%BE%D0%B4%D0%B8%D0%BC%D0%B8%D1%80%D0%BE%D0%B2%D0%B8%D1%87" TargetMode="External"/><Relationship Id="rId2" Type="http://schemas.openxmlformats.org/officeDocument/2006/relationships/hyperlink" Target="http://uk.wikipedia.org/wiki/1074" TargetMode="External"/><Relationship Id="rId16" Type="http://schemas.openxmlformats.org/officeDocument/2006/relationships/hyperlink" Target="http://uk.wikipedia.org/wiki/%D0%90%D0%BD%D0%B4%D1%80%D1%96%D0%B9_%D0%92%D0%BE%D0%BB%D0%BE%D0%B4%D0%B8%D0%BC%D0%B8%D1%80%D0%BE%D0%B2%D0%B8%D1%87_%D0%94%D0%BE%D0%B1%D1%80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86%D0%B7%D1%8F%D1%81%D0%BB%D0%B0%D0%B2_%D0%92%D0%BE%D0%BB%D0%BE%D0%B4%D0%B8%D0%BC%D0%B8%D1%80%D0%BE%D0%B2%D0%B8%D1%87_(%D0%BA%D0%BD%D1%8F%D0%B7%D1%8C_%D0%BA%D1%83%D1%80%D1%81%D1%8C%D0%BA%D0%B8%D0%B9)&amp;action=edit&amp;redlink=1" TargetMode="External"/><Relationship Id="rId11" Type="http://schemas.openxmlformats.org/officeDocument/2006/relationships/hyperlink" Target="http://uk.wikipedia.org/w/index.php?title=%D0%A0%D0%BE%D0%BC%D0%B0%D0%BD_%D0%92%D0%BE%D0%BB%D0%BE%D0%B4%D0%B8%D0%BC%D0%B8%D1%80%D0%BE%D0%B2%D0%B8%D1%87&amp;action=edit&amp;redlink=1" TargetMode="External"/><Relationship Id="rId5" Type="http://schemas.openxmlformats.org/officeDocument/2006/relationships/hyperlink" Target="http://uk.wikipedia.org/wiki/%D0%9C%D1%81%D1%82%D0%B8%D1%81%D0%BB%D0%B0%D0%B2_I_%D0%92%D0%BE%D0%BB%D0%BE%D0%B4%D0%B8%D0%BC%D0%B8%D1%80%D0%BE%D0%B2%D0%B8%D1%87_(%D0%92%D0%B5%D0%BB%D0%B8%D0%BA%D0%B8%D0%B9)" TargetMode="External"/><Relationship Id="rId15" Type="http://schemas.openxmlformats.org/officeDocument/2006/relationships/hyperlink" Target="http://uk.wikipedia.org/wiki/%D0%AE%D1%80%D1%96%D0%B9_%D0%94%D0%BE%D0%B2%D0%B3%D0%BE%D1%80%D1%83%D0%BA%D0%B8%D0%B9" TargetMode="External"/><Relationship Id="rId10" Type="http://schemas.openxmlformats.org/officeDocument/2006/relationships/hyperlink" Target="http://uk.wikipedia.org/wiki/%D0%9F%D0%B5%D1%80%D0%B5%D1%8F%D1%81%D0%BB%D0%B0%D0%B2" TargetMode="External"/><Relationship Id="rId4" Type="http://schemas.openxmlformats.org/officeDocument/2006/relationships/hyperlink" Target="http://uk.wikipedia.org/w/index.php?title=%D0%93%D0%B0%D1%80%D0%BE%D0%BB%D1%8C%D0%B4_II_%D0%93%D0%BE%D0%B4%D0%B2%D0%B8%D0%BD%D1%81%D0%BE%D0%BD&amp;action=edit&amp;redlink=1" TargetMode="External"/><Relationship Id="rId9" Type="http://schemas.openxmlformats.org/officeDocument/2006/relationships/hyperlink" Target="http://uk.wikipedia.org/wiki/%D0%A1%D0%BC%D0%BE%D0%BB%D0%B5%D0%BD%D1%81%D1%8C%D0%BA" TargetMode="External"/><Relationship Id="rId14" Type="http://schemas.openxmlformats.org/officeDocument/2006/relationships/hyperlink" Target="http://uk.wikipedia.org/wiki/%D0%A3%D0%B3%D0%BE%D1%80%D1%89%D0%B8%D0%BD%D0%B0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0%B2%D1%87%D0%B0%D0%BD%D0%BD%D1%8F_%D0%92%D0%BE%D0%BB%D0%BE%D0%B4%D0%B8%D0%BC%D0%B8%D1%80%D0%B0_%D0%9C%D0%BE%D0%BD%D0%BE%D0%BC%D0%B0%D1%85%D0%B0" TargetMode="External"/><Relationship Id="rId2" Type="http://schemas.openxmlformats.org/officeDocument/2006/relationships/hyperlink" Target="http://uk.wikipedia.org/wiki/%D0%9B%D0%B0%D0%B2%D1%80%D0%B5%D0%BD%D1%82%D1%96%D1%97%D0%B2%D1%81%D1%8C%D0%BA%D0%B8%D0%B9_%D0%BB%D1%96%D1%82%D0%BE%D0%BF%D0%B8%D1%8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A%D0%BE%D1%81%D1%82%D1%8F%D0%BD%D1%82%D0%B8%D0%BD_IX_%D0%9C%D0%BE%D0%BD%D0%BE%D0%BC%D0%B0%D1%85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6&#1088;&#1086;&#1089;&#1096;&#1072;&#1087;&#1082;&#1084;&#1086;&#1085;&#1086;&#1084;&#1072;&#1093;&#1072;.wm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C%D1%96%D0%B9%D0%BE%D0%B2%D0%B8%D0%BA_(%D0%BC%D0%B5%D0%B4%D0%B0%D0%BB%D1%8C%D0%B9%D0%BE%D0%BD)" TargetMode="External"/><Relationship Id="rId2" Type="http://schemas.openxmlformats.org/officeDocument/2006/relationships/hyperlink" Target="http://uk.wikipedia.org/wiki/%D0%A7%D0%B5%D1%80%D0%BD%D1%96%D0%B3%D1%96%D0%B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8%D1%97%D0%B2" TargetMode="External"/><Relationship Id="rId5" Type="http://schemas.openxmlformats.org/officeDocument/2006/relationships/hyperlink" Target="http://uk.wikipedia.org/wiki/%D0%9A%D1%83%D0%BD%D0%B0" TargetMode="External"/><Relationship Id="rId4" Type="http://schemas.openxmlformats.org/officeDocument/2006/relationships/hyperlink" Target="http://uk.wikipedia.org/wiki/%D0%93%D1%80%D0%B8%D0%B2%D0%BD%D1%8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1%81%D0%B5%D0%B2%D0%BE%D0%BB%D0%BE%D0%B4_I_%D0%AF%D1%80%D0%BE%D1%81%D0%BB%D0%B0%D0%B2%D0%B8%D1%87" TargetMode="External"/><Relationship Id="rId3" Type="http://schemas.openxmlformats.org/officeDocument/2006/relationships/hyperlink" Target="http://uk.wikipedia.org/wiki/1053" TargetMode="External"/><Relationship Id="rId7" Type="http://schemas.openxmlformats.org/officeDocument/2006/relationships/hyperlink" Target="http://uk.wikipedia.org/wiki/111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2%D0%B5%D0%BB%D0%B8%D0%BA%D0%B8%D0%B9_%D0%BA%D0%BD%D1%8F%D0%B7%D1%8C_%D0%BA%D0%B8%D1%97%D0%B2%D1%81%D1%8C%D0%BA%D0%B8%D0%B9" TargetMode="External"/><Relationship Id="rId5" Type="http://schemas.openxmlformats.org/officeDocument/2006/relationships/hyperlink" Target="http://uk.wikipedia.org/wiki/1125" TargetMode="External"/><Relationship Id="rId4" Type="http://schemas.openxmlformats.org/officeDocument/2006/relationships/hyperlink" Target="http://uk.wikipedia.org/wiki/19_%D0%BA%D0%B2%D1%96%D1%82%D0%BD%D1%8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111" TargetMode="External"/><Relationship Id="rId13" Type="http://schemas.openxmlformats.org/officeDocument/2006/relationships/hyperlink" Target="http://uk.wikipedia.org/wiki/%D0%A1%D1%82%D0%B0%D1%82%D1%83%D1%82_%D0%92%D0%BE%D0%BB%D0%BE%D0%B4%D0%B8%D0%BC%D0%B8%D1%80%D0%B0_%D0%9C%D0%BE%D0%BD%D0%BE%D0%BC%D0%B0%D1%85%D0%B0" TargetMode="External"/><Relationship Id="rId3" Type="http://schemas.openxmlformats.org/officeDocument/2006/relationships/hyperlink" Target="http://uk.wikipedia.org/wiki/%D0%A7%D0%B5%D1%80%D0%BD%D1%96%D0%B3%D1%96%D0%B2" TargetMode="External"/><Relationship Id="rId7" Type="http://schemas.openxmlformats.org/officeDocument/2006/relationships/hyperlink" Target="http://uk.wikipedia.org/wiki/1103" TargetMode="External"/><Relationship Id="rId12" Type="http://schemas.openxmlformats.org/officeDocument/2006/relationships/hyperlink" Target="http://uk.wikipedia.org/wiki/%D0%A0%D1%83%D1%81%D1%8C%D0%BA%D0%B0_%D0%9F%D1%80%D0%B0%D0%B2%D0%B4%D0%B0" TargetMode="External"/><Relationship Id="rId2" Type="http://schemas.openxmlformats.org/officeDocument/2006/relationships/hyperlink" Target="http://uk.wikipedia.org/wiki/%D0%A1%D0%BC%D0%BE%D0%BB%D0%B5%D0%BD%D1%81%D1%8C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5%D1%80%D0%B5%D1%8F%D1%81%D0%BB%D0%B0%D0%B2" TargetMode="External"/><Relationship Id="rId11" Type="http://schemas.openxmlformats.org/officeDocument/2006/relationships/hyperlink" Target="http://uk.wikipedia.org/wiki/%D0%A0%D0%B5%D0%B7%D0%B0_(%D0%B2%D1%96%D0%B4%D1%81%D0%BE%D1%82%D0%BE%D0%BA)" TargetMode="External"/><Relationship Id="rId5" Type="http://schemas.openxmlformats.org/officeDocument/2006/relationships/hyperlink" Target="http://uk.wikipedia.org/wiki/1_%D1%81%D1%82%D0%BE%D0%BB%D1%96%D1%82%D1%82%D1%8F" TargetMode="External"/><Relationship Id="rId10" Type="http://schemas.openxmlformats.org/officeDocument/2006/relationships/hyperlink" Target="http://uk.wikipedia.org/wiki/%D0%9A%D0%B8%D1%97%D0%B2" TargetMode="External"/><Relationship Id="rId4" Type="http://schemas.openxmlformats.org/officeDocument/2006/relationships/hyperlink" Target="http://uk.wikipedia.org/wiki/%D0%9F%D0%BE%D0%BB%D0%BE%D0%B2%D1%86%D1%96" TargetMode="External"/><Relationship Id="rId9" Type="http://schemas.openxmlformats.org/officeDocument/2006/relationships/hyperlink" Target="http://uk.wikipedia.org/wiki/%D0%9A%D0%B8%D1%97%D0%B2%D1%81%D1%8C%D0%BA%D0%B5_%D0%BF%D0%BE%D0%B2%D1%81%D1%82%D0%B0%D0%BD%D0%BD%D1%8F_111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B8%D1%82%D0%B5%D1%87%D1%96%D0%B2%D1%81%D1%8C%D0%BA%D0%B8%D0%B9_%D0%B7'%D1%97%D0%B7%D0%B4_1100" TargetMode="External"/><Relationship Id="rId2" Type="http://schemas.openxmlformats.org/officeDocument/2006/relationships/hyperlink" Target="http://uk.wikipedia.org/wiki/%D0%9B%D1%8E%D0%B1%D0%B5%D1%86%D1%8C%D0%BA%D0%B8%D0%B9_%D0%B7'%D1%97%D0%B7%D0%B4_109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4%D1%83%D0%BD%D0%B0%D0%B9" TargetMode="External"/><Relationship Id="rId4" Type="http://schemas.openxmlformats.org/officeDocument/2006/relationships/hyperlink" Target="http://uk.wikipedia.org/wiki/%D0%9F%D0%BE%D0%BB%D0%BE%D1%86%D1%8C%D0%B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571480"/>
            <a:ext cx="6965950" cy="2057400"/>
          </a:xfrm>
        </p:spPr>
        <p:txBody>
          <a:bodyPr/>
          <a:lstStyle/>
          <a:p>
            <a:pPr algn="ctr"/>
            <a:r>
              <a:rPr lang="uk-UA" sz="8000" b="1" i="1" dirty="0" smtClean="0"/>
              <a:t>Володимир Мономах</a:t>
            </a:r>
            <a:endParaRPr lang="ru-RU" sz="8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143240" y="3886200"/>
            <a:ext cx="4224348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719096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6000768"/>
            <a:ext cx="600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Віктор </a:t>
            </a:r>
            <a:r>
              <a:rPr lang="uk-UA" dirty="0" err="1" smtClean="0"/>
              <a:t>Васнецов</a:t>
            </a:r>
            <a:r>
              <a:rPr lang="uk-UA" dirty="0" smtClean="0"/>
              <a:t>. Відпочинок великого князя</a:t>
            </a:r>
            <a:endParaRPr lang="en-US" dirty="0" smtClean="0"/>
          </a:p>
          <a:p>
            <a:r>
              <a:rPr lang="uk-UA" dirty="0" smtClean="0"/>
              <a:t> Володимира Мономаха після полювання. 1848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smtClean="0">
                <a:hlinkClick r:id="rId2" tooltip="1070"/>
              </a:rPr>
              <a:t>1070</a:t>
            </a:r>
            <a:r>
              <a:rPr lang="ru-RU" dirty="0" smtClean="0"/>
              <a:t> р.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Ґіта Вессекська"/>
              </a:rPr>
              <a:t>Ґітою</a:t>
            </a:r>
            <a:r>
              <a:rPr lang="ru-RU" dirty="0" smtClean="0"/>
              <a:t>, дочкою </a:t>
            </a:r>
            <a:r>
              <a:rPr lang="ru-RU" dirty="0" err="1" smtClean="0"/>
              <a:t>англійського</a:t>
            </a:r>
            <a:r>
              <a:rPr lang="ru-RU" dirty="0" smtClean="0"/>
              <a:t> короля </a:t>
            </a:r>
            <a:r>
              <a:rPr lang="ru-RU" dirty="0" smtClean="0">
                <a:hlinkClick r:id="rId4" tooltip="Гарольд II"/>
              </a:rPr>
              <a:t>Гарольда II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загинув</a:t>
            </a:r>
            <a:r>
              <a:rPr lang="ru-RU" dirty="0" smtClean="0"/>
              <a:t> у </a:t>
            </a:r>
            <a:r>
              <a:rPr lang="ru-RU" dirty="0" err="1" smtClean="0"/>
              <a:t>битві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Нормани"/>
              </a:rPr>
              <a:t>норманами</a:t>
            </a:r>
            <a:r>
              <a:rPr lang="ru-RU" dirty="0" smtClean="0"/>
              <a:t> при </a:t>
            </a:r>
            <a:r>
              <a:rPr lang="ru-RU" dirty="0" err="1" smtClean="0">
                <a:hlinkClick r:id="rId6" tooltip="Гастінґс (ще не написана)"/>
              </a:rPr>
              <a:t>Гастінґсі</a:t>
            </a:r>
            <a:r>
              <a:rPr lang="ru-RU" dirty="0" smtClean="0"/>
              <a:t> (14.X.1066 р.). </a:t>
            </a:r>
            <a:r>
              <a:rPr lang="ru-RU" dirty="0" err="1" smtClean="0">
                <a:hlinkClick r:id="rId3" tooltip="Ґіта Вессекська"/>
              </a:rPr>
              <a:t>Ґіта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вивезена</a:t>
            </a:r>
            <a:r>
              <a:rPr lang="ru-RU" dirty="0" smtClean="0"/>
              <a:t> </a:t>
            </a:r>
            <a:r>
              <a:rPr lang="ru-RU" dirty="0" err="1" smtClean="0"/>
              <a:t>близькими</a:t>
            </a:r>
            <a:r>
              <a:rPr lang="ru-RU" dirty="0" smtClean="0"/>
              <a:t> у </a:t>
            </a:r>
            <a:r>
              <a:rPr lang="ru-RU" dirty="0" err="1" smtClean="0">
                <a:hlinkClick r:id="rId7" tooltip="Швеція"/>
              </a:rPr>
              <a:t>Швецію</a:t>
            </a:r>
            <a:r>
              <a:rPr lang="ru-RU" dirty="0" smtClean="0"/>
              <a:t>, а </a:t>
            </a:r>
            <a:r>
              <a:rPr lang="ru-RU" dirty="0" err="1" smtClean="0"/>
              <a:t>звідти</a:t>
            </a:r>
            <a:r>
              <a:rPr lang="ru-RU" dirty="0" smtClean="0"/>
              <a:t> </a:t>
            </a:r>
            <a:r>
              <a:rPr lang="ru-RU" dirty="0" err="1" smtClean="0"/>
              <a:t>потрапила</a:t>
            </a:r>
            <a:r>
              <a:rPr lang="ru-RU" dirty="0" smtClean="0"/>
              <a:t> на </a:t>
            </a:r>
            <a:r>
              <a:rPr lang="ru-RU" dirty="0" smtClean="0">
                <a:hlinkClick r:id="rId8" tooltip="Русь"/>
              </a:rPr>
              <a:t>Русь</a:t>
            </a:r>
            <a:r>
              <a:rPr lang="ru-RU" dirty="0" smtClean="0"/>
              <a:t>. Вона померла </a:t>
            </a:r>
            <a:r>
              <a:rPr lang="ru-RU" dirty="0" smtClean="0">
                <a:hlinkClick r:id="rId9" tooltip="7 травня"/>
              </a:rPr>
              <a:t>7 </a:t>
            </a:r>
            <a:r>
              <a:rPr lang="ru-RU" dirty="0" err="1" smtClean="0">
                <a:hlinkClick r:id="rId9" tooltip="7 травня"/>
              </a:rPr>
              <a:t>травня</a:t>
            </a:r>
            <a:r>
              <a:rPr lang="ru-RU" dirty="0" smtClean="0"/>
              <a:t> </a:t>
            </a:r>
            <a:r>
              <a:rPr lang="ru-RU" dirty="0" smtClean="0">
                <a:hlinkClick r:id="rId10" tooltip="1107"/>
              </a:rPr>
              <a:t>1107</a:t>
            </a:r>
            <a:r>
              <a:rPr lang="ru-RU" dirty="0" smtClean="0"/>
              <a:t> р. у </a:t>
            </a:r>
            <a:r>
              <a:rPr lang="ru-RU" dirty="0" err="1" smtClean="0">
                <a:hlinkClick r:id="rId11" tooltip="Смоленськ"/>
              </a:rPr>
              <a:t>Смоленську</a:t>
            </a:r>
            <a:r>
              <a:rPr lang="ru-RU" dirty="0" smtClean="0"/>
              <a:t>. У 1107 р. </a:t>
            </a:r>
            <a:r>
              <a:rPr lang="ru-RU" dirty="0" err="1" smtClean="0"/>
              <a:t>одружився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дочкою </a:t>
            </a:r>
            <a:r>
              <a:rPr lang="ru-RU" dirty="0" err="1" smtClean="0"/>
              <a:t>половецького</a:t>
            </a:r>
            <a:r>
              <a:rPr lang="ru-RU" dirty="0" smtClean="0"/>
              <a:t> хана </a:t>
            </a:r>
            <a:r>
              <a:rPr lang="ru-RU" dirty="0" err="1" smtClean="0">
                <a:hlinkClick r:id="rId12" tooltip="Аепа Осеневич (ще не написана)"/>
              </a:rPr>
              <a:t>Аепи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Шлюби і діти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762323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7786709" cy="5929353"/>
          </a:xfrm>
        </p:spPr>
        <p:txBody>
          <a:bodyPr/>
          <a:lstStyle/>
          <a:p>
            <a:r>
              <a:rPr lang="ru-RU" sz="1400" dirty="0" smtClean="0"/>
              <a:t>(</a:t>
            </a:r>
            <a:r>
              <a:rPr lang="ru-RU" sz="1600" dirty="0" smtClean="0"/>
              <a:t>с </a:t>
            </a:r>
            <a:r>
              <a:rPr lang="ru-RU" sz="1600" dirty="0" smtClean="0">
                <a:hlinkClick r:id="rId2" tooltip="1074"/>
              </a:rPr>
              <a:t>1074</a:t>
            </a:r>
            <a:r>
              <a:rPr lang="ru-RU" sz="1600" dirty="0" smtClean="0"/>
              <a:t>) </a:t>
            </a:r>
            <a:r>
              <a:rPr lang="ru-RU" sz="1600" dirty="0" err="1" smtClean="0">
                <a:hlinkClick r:id="rId3" tooltip="Ґіта Вессекська"/>
              </a:rPr>
              <a:t>Ґіта</a:t>
            </a:r>
            <a:r>
              <a:rPr lang="ru-RU" sz="1600" dirty="0" smtClean="0"/>
              <a:t>, дочка </a:t>
            </a:r>
            <a:r>
              <a:rPr lang="ru-RU" sz="1600" dirty="0" err="1" smtClean="0"/>
              <a:t>англійського</a:t>
            </a:r>
            <a:r>
              <a:rPr lang="ru-RU" sz="1600" dirty="0" smtClean="0"/>
              <a:t> короля </a:t>
            </a:r>
            <a:r>
              <a:rPr lang="ru-RU" sz="1600" dirty="0" smtClean="0">
                <a:hlinkClick r:id="rId4" tooltip="Гарольд II Годвинсон (ще не написана)"/>
              </a:rPr>
              <a:t>Гарольда </a:t>
            </a:r>
            <a:r>
              <a:rPr lang="en-US" sz="1600" dirty="0" smtClean="0">
                <a:hlinkClick r:id="rId4" tooltip="Гарольд II Годвинсон (ще не написана)"/>
              </a:rPr>
              <a:t>II</a:t>
            </a:r>
            <a:r>
              <a:rPr lang="en-US" sz="1600" dirty="0" smtClean="0"/>
              <a:t> </a:t>
            </a:r>
          </a:p>
          <a:p>
            <a:pPr lvl="1"/>
            <a:r>
              <a:rPr lang="ru-RU" sz="1600" dirty="0" smtClean="0">
                <a:hlinkClick r:id="rId5" tooltip="Мстислав I Володимирович (Великий)"/>
              </a:rPr>
              <a:t>Мстислав </a:t>
            </a:r>
            <a:r>
              <a:rPr lang="en-US" sz="1600" dirty="0" smtClean="0">
                <a:hlinkClick r:id="rId5" tooltip="Мстислав I Володимирович (Великий)"/>
              </a:rPr>
              <a:t>I </a:t>
            </a:r>
            <a:r>
              <a:rPr lang="ru-RU" sz="1600" dirty="0" smtClean="0">
                <a:hlinkClick r:id="rId5" tooltip="Мстислав I Володимирович (Великий)"/>
              </a:rPr>
              <a:t>Великий</a:t>
            </a:r>
            <a:r>
              <a:rPr lang="ru-RU" sz="1600" dirty="0" smtClean="0"/>
              <a:t> (1076—1132), великий князь </a:t>
            </a:r>
            <a:r>
              <a:rPr lang="ru-RU" sz="1600" dirty="0" err="1" smtClean="0"/>
              <a:t>київський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1125</a:t>
            </a:r>
          </a:p>
          <a:p>
            <a:pPr lvl="1"/>
            <a:r>
              <a:rPr lang="ru-RU" sz="1600" dirty="0" err="1" smtClean="0">
                <a:hlinkClick r:id="rId6" tooltip="Ізяслав Володимирович (князь курський) (ще не написана)"/>
              </a:rPr>
              <a:t>Ізяслав</a:t>
            </a:r>
            <a:r>
              <a:rPr lang="ru-RU" sz="1600" dirty="0" smtClean="0">
                <a:hlinkClick r:id="rId6" tooltip="Ізяслав Володимирович (князь курський) (ще не написана)"/>
              </a:rPr>
              <a:t> </a:t>
            </a:r>
            <a:r>
              <a:rPr lang="ru-RU" sz="1600" dirty="0" err="1" smtClean="0">
                <a:hlinkClick r:id="rId6" tooltip="Ізяслав Володимирович (князь курський) (ще не написана)"/>
              </a:rPr>
              <a:t>Володимирович</a:t>
            </a:r>
            <a:r>
              <a:rPr lang="ru-RU" sz="1600" dirty="0" smtClean="0">
                <a:hlinkClick r:id="rId6" tooltip="Ізяслав Володимирович (князь курський) (ще не написана)"/>
              </a:rPr>
              <a:t> (князь </a:t>
            </a:r>
            <a:r>
              <a:rPr lang="ru-RU" sz="1600" dirty="0" err="1" smtClean="0">
                <a:hlinkClick r:id="rId6" tooltip="Ізяслав Володимирович (князь курський) (ще не написана)"/>
              </a:rPr>
              <a:t>курський</a:t>
            </a:r>
            <a:r>
              <a:rPr lang="ru-RU" sz="1600" dirty="0" smtClean="0">
                <a:hlinkClick r:id="rId6" tooltip="Ізяслав Володимирович (князь курський) (ще не написана)"/>
              </a:rPr>
              <a:t>)</a:t>
            </a:r>
            <a:r>
              <a:rPr lang="ru-RU" sz="1600" dirty="0" smtClean="0"/>
              <a:t> (†1096), князь </a:t>
            </a:r>
            <a:r>
              <a:rPr lang="ru-RU" sz="1600" dirty="0" err="1" smtClean="0">
                <a:hlinkClick r:id="rId7" tooltip="Курськ"/>
              </a:rPr>
              <a:t>курський</a:t>
            </a:r>
            <a:endParaRPr lang="ru-RU" sz="1600" dirty="0" smtClean="0"/>
          </a:p>
          <a:p>
            <a:pPr lvl="1"/>
            <a:r>
              <a:rPr lang="ru-RU" sz="1600" dirty="0" smtClean="0">
                <a:hlinkClick r:id="rId8" tooltip="Святослав Володимирович (князь смоленський) (ще не написана)"/>
              </a:rPr>
              <a:t>Святослав </a:t>
            </a:r>
            <a:r>
              <a:rPr lang="ru-RU" sz="1600" dirty="0" err="1" smtClean="0">
                <a:hlinkClick r:id="rId8" tooltip="Святослав Володимирович (князь смоленський) (ще не написана)"/>
              </a:rPr>
              <a:t>Володимирович</a:t>
            </a:r>
            <a:r>
              <a:rPr lang="ru-RU" sz="1600" dirty="0" smtClean="0"/>
              <a:t> (1079—1114), князь </a:t>
            </a:r>
            <a:r>
              <a:rPr lang="ru-RU" sz="1600" dirty="0" err="1" smtClean="0">
                <a:hlinkClick r:id="rId9" tooltip="Смоленськ"/>
              </a:rPr>
              <a:t>смоленський</a:t>
            </a:r>
            <a:r>
              <a:rPr lang="ru-RU" sz="1600" dirty="0" smtClean="0"/>
              <a:t> и </a:t>
            </a:r>
            <a:r>
              <a:rPr lang="ru-RU" sz="1600" dirty="0" err="1" smtClean="0">
                <a:hlinkClick r:id="rId10" tooltip="Переяслав"/>
              </a:rPr>
              <a:t>переяславський</a:t>
            </a:r>
            <a:endParaRPr lang="ru-RU" sz="1600" dirty="0" smtClean="0"/>
          </a:p>
          <a:p>
            <a:pPr lvl="1"/>
            <a:r>
              <a:rPr lang="ru-RU" sz="1600" dirty="0" smtClean="0">
                <a:hlinkClick r:id="rId11" tooltip="Роман Володимирович (ще не написана)"/>
              </a:rPr>
              <a:t>Роман </a:t>
            </a:r>
            <a:r>
              <a:rPr lang="ru-RU" sz="1600" dirty="0" err="1" smtClean="0">
                <a:hlinkClick r:id="rId11" tooltip="Роман Володимирович (ще не написана)"/>
              </a:rPr>
              <a:t>Володимирович</a:t>
            </a:r>
            <a:r>
              <a:rPr lang="ru-RU" sz="1600" dirty="0" smtClean="0"/>
              <a:t> (1081—1119)</a:t>
            </a:r>
          </a:p>
          <a:p>
            <a:pPr lvl="1"/>
            <a:r>
              <a:rPr lang="ru-RU" sz="1600" dirty="0" smtClean="0">
                <a:hlinkClick r:id="rId12" tooltip="Ярополк Володимирович"/>
              </a:rPr>
              <a:t>Ярополк </a:t>
            </a:r>
            <a:r>
              <a:rPr lang="en-US" sz="1600" dirty="0" smtClean="0">
                <a:hlinkClick r:id="rId12" tooltip="Ярополк Володимирович"/>
              </a:rPr>
              <a:t>II </a:t>
            </a:r>
            <a:r>
              <a:rPr lang="ru-RU" sz="1600" dirty="0" err="1" smtClean="0">
                <a:hlinkClick r:id="rId12" tooltip="Ярополк Володимирович"/>
              </a:rPr>
              <a:t>Володимирович</a:t>
            </a:r>
            <a:r>
              <a:rPr lang="ru-RU" sz="1600" dirty="0" smtClean="0"/>
              <a:t> (1082—1139), великий князь </a:t>
            </a:r>
            <a:r>
              <a:rPr lang="ru-RU" sz="1600" dirty="0" err="1" smtClean="0"/>
              <a:t>київський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1132</a:t>
            </a:r>
          </a:p>
          <a:p>
            <a:pPr lvl="1"/>
            <a:r>
              <a:rPr lang="ru-RU" sz="1600" dirty="0" smtClean="0">
                <a:hlinkClick r:id="rId13" tooltip="Вячеслав Володимирович"/>
              </a:rPr>
              <a:t>Вячеслав </a:t>
            </a:r>
            <a:r>
              <a:rPr lang="en-US" sz="1600" dirty="0" smtClean="0">
                <a:hlinkClick r:id="rId13" tooltip="Вячеслав Володимирович"/>
              </a:rPr>
              <a:t>I </a:t>
            </a:r>
            <a:r>
              <a:rPr lang="ru-RU" sz="1600" dirty="0" err="1" smtClean="0">
                <a:hlinkClick r:id="rId13" tooltip="Вячеслав Володимирович"/>
              </a:rPr>
              <a:t>Володимирович</a:t>
            </a:r>
            <a:r>
              <a:rPr lang="ru-RU" sz="1600" dirty="0" smtClean="0"/>
              <a:t> (1083—1154), князь </a:t>
            </a:r>
            <a:r>
              <a:rPr lang="ru-RU" sz="1600" dirty="0" err="1" smtClean="0"/>
              <a:t>туровський</a:t>
            </a:r>
            <a:r>
              <a:rPr lang="ru-RU" sz="1600" dirty="0" smtClean="0"/>
              <a:t>, великий князь </a:t>
            </a:r>
            <a:r>
              <a:rPr lang="ru-RU" sz="1600" dirty="0" err="1" smtClean="0"/>
              <a:t>київський</a:t>
            </a:r>
            <a:r>
              <a:rPr lang="ru-RU" sz="1600" dirty="0" smtClean="0"/>
              <a:t> в 1139, 1150, 1151-54</a:t>
            </a:r>
          </a:p>
          <a:p>
            <a:pPr lvl="1"/>
            <a:r>
              <a:rPr lang="ru-RU" sz="1600" dirty="0" err="1" smtClean="0"/>
              <a:t>Марія</a:t>
            </a:r>
            <a:r>
              <a:rPr lang="ru-RU" sz="1600" dirty="0" smtClean="0"/>
              <a:t> (Марина) </a:t>
            </a:r>
            <a:r>
              <a:rPr lang="ru-RU" sz="1600" dirty="0" err="1" smtClean="0"/>
              <a:t>Володимирівна</a:t>
            </a:r>
            <a:r>
              <a:rPr lang="ru-RU" sz="1600" dirty="0" smtClean="0"/>
              <a:t> (†1146/1147)</a:t>
            </a:r>
          </a:p>
          <a:p>
            <a:pPr lvl="1"/>
            <a:r>
              <a:rPr lang="ru-RU" sz="1600" dirty="0" err="1" smtClean="0"/>
              <a:t>Євдоксия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Володимирівна</a:t>
            </a:r>
            <a:endParaRPr lang="ru-RU" sz="1600" dirty="0" smtClean="0"/>
          </a:p>
          <a:p>
            <a:pPr lvl="1"/>
            <a:r>
              <a:rPr lang="ru-RU" sz="1600" dirty="0" err="1" smtClean="0"/>
              <a:t>Євфимия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Володимирівна</a:t>
            </a:r>
            <a:r>
              <a:rPr lang="ru-RU" sz="1600" dirty="0" smtClean="0"/>
              <a:t> (†1139), </a:t>
            </a:r>
            <a:r>
              <a:rPr lang="ru-RU" sz="1600" dirty="0" err="1" smtClean="0"/>
              <a:t>вийшла</a:t>
            </a:r>
            <a:r>
              <a:rPr lang="ru-RU" sz="1600" dirty="0" smtClean="0"/>
              <a:t> </a:t>
            </a:r>
            <a:r>
              <a:rPr lang="ru-RU" sz="1600" dirty="0" err="1" smtClean="0"/>
              <a:t>заміж</a:t>
            </a:r>
            <a:r>
              <a:rPr lang="ru-RU" sz="1600" dirty="0" smtClean="0"/>
              <a:t> за короля </a:t>
            </a:r>
            <a:r>
              <a:rPr lang="ru-RU" sz="1600" dirty="0" err="1" smtClean="0">
                <a:hlinkClick r:id="rId14" tooltip="Угорщина"/>
              </a:rPr>
              <a:t>Угорщини</a:t>
            </a:r>
            <a:endParaRPr lang="ru-RU" sz="1600" dirty="0" smtClean="0"/>
          </a:p>
          <a:p>
            <a:pPr lvl="1"/>
            <a:r>
              <a:rPr lang="ru-RU" sz="1600" dirty="0" err="1" smtClean="0"/>
              <a:t>Агаф'я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Володимирівна</a:t>
            </a:r>
            <a:endParaRPr lang="ru-RU" sz="1600" dirty="0" smtClean="0"/>
          </a:p>
          <a:p>
            <a:pPr lvl="1"/>
            <a:r>
              <a:rPr lang="ru-RU" sz="1600" dirty="0" err="1" smtClean="0">
                <a:hlinkClick r:id="rId15" tooltip="Юрій Довгорукий"/>
              </a:rPr>
              <a:t>Юрій</a:t>
            </a:r>
            <a:r>
              <a:rPr lang="ru-RU" sz="1600" dirty="0" smtClean="0">
                <a:hlinkClick r:id="rId15" tooltip="Юрій Довгорукий"/>
              </a:rPr>
              <a:t> </a:t>
            </a:r>
            <a:r>
              <a:rPr lang="en-US" sz="1600" dirty="0" smtClean="0">
                <a:hlinkClick r:id="rId15" tooltip="Юрій Довгорукий"/>
              </a:rPr>
              <a:t>I </a:t>
            </a:r>
            <a:r>
              <a:rPr lang="ru-RU" sz="1600" dirty="0" err="1" smtClean="0">
                <a:hlinkClick r:id="rId15" tooltip="Юрій Довгорукий"/>
              </a:rPr>
              <a:t>Володимирович</a:t>
            </a:r>
            <a:r>
              <a:rPr lang="ru-RU" sz="1600" dirty="0" smtClean="0">
                <a:hlinkClick r:id="rId15" tooltip="Юрій Довгорукий"/>
              </a:rPr>
              <a:t> </a:t>
            </a:r>
            <a:r>
              <a:rPr lang="ru-RU" sz="1600" dirty="0" err="1" smtClean="0">
                <a:hlinkClick r:id="rId15" tooltip="Юрій Довгорукий"/>
              </a:rPr>
              <a:t>Довгорукий</a:t>
            </a:r>
            <a:r>
              <a:rPr lang="ru-RU" sz="1600" dirty="0" smtClean="0"/>
              <a:t> (1091—1157), князь </a:t>
            </a:r>
            <a:r>
              <a:rPr lang="ru-RU" sz="1600" dirty="0" err="1" smtClean="0"/>
              <a:t>суздальський</a:t>
            </a:r>
            <a:r>
              <a:rPr lang="ru-RU" sz="1600" dirty="0" smtClean="0"/>
              <a:t>, великий князь </a:t>
            </a:r>
            <a:r>
              <a:rPr lang="ru-RU" sz="1600" dirty="0" err="1" smtClean="0"/>
              <a:t>київський</a:t>
            </a:r>
            <a:r>
              <a:rPr lang="ru-RU" sz="1600" dirty="0" smtClean="0"/>
              <a:t> в 1149-50 и с 1155</a:t>
            </a:r>
          </a:p>
          <a:p>
            <a:r>
              <a:rPr lang="en-US" sz="1600" dirty="0" smtClean="0"/>
              <a:t>N </a:t>
            </a:r>
            <a:r>
              <a:rPr lang="en-US" sz="1600" dirty="0" err="1" smtClean="0"/>
              <a:t>N</a:t>
            </a:r>
            <a:r>
              <a:rPr lang="en-US" sz="1600" dirty="0" smtClean="0"/>
              <a:t> (†1107) </a:t>
            </a:r>
          </a:p>
          <a:p>
            <a:pPr lvl="1"/>
            <a:r>
              <a:rPr lang="ru-RU" sz="1600" dirty="0" err="1" smtClean="0">
                <a:hlinkClick r:id="rId16" tooltip="Андрій Володимирович Добрий"/>
              </a:rPr>
              <a:t>Андрій</a:t>
            </a:r>
            <a:r>
              <a:rPr lang="ru-RU" sz="1600" dirty="0" smtClean="0">
                <a:hlinkClick r:id="rId16" tooltip="Андрій Володимирович Добрий"/>
              </a:rPr>
              <a:t> </a:t>
            </a:r>
            <a:r>
              <a:rPr lang="ru-RU" sz="1600" dirty="0" err="1" smtClean="0">
                <a:hlinkClick r:id="rId16" tooltip="Андрій Володимирович Добрий"/>
              </a:rPr>
              <a:t>Володимирович</a:t>
            </a:r>
            <a:r>
              <a:rPr lang="ru-RU" sz="1600" dirty="0" smtClean="0">
                <a:hlinkClick r:id="rId16" tooltip="Андрій Володимирович Добрий"/>
              </a:rPr>
              <a:t> </a:t>
            </a:r>
            <a:r>
              <a:rPr lang="ru-RU" sz="1600" dirty="0" err="1" smtClean="0">
                <a:hlinkClick r:id="rId16" tooltip="Андрій Володимирович Добрий"/>
              </a:rPr>
              <a:t>Добрий</a:t>
            </a:r>
            <a:r>
              <a:rPr lang="ru-RU" sz="1600" dirty="0" smtClean="0"/>
              <a:t> (1102—1142), князь </a:t>
            </a:r>
            <a:r>
              <a:rPr lang="ru-RU" sz="1600" dirty="0" err="1" smtClean="0"/>
              <a:t>волинський</a:t>
            </a:r>
            <a:endParaRPr lang="ru-RU" sz="1600" dirty="0" smtClean="0"/>
          </a:p>
          <a:p>
            <a:r>
              <a:rPr lang="ru-RU" sz="1600" dirty="0" err="1" smtClean="0"/>
              <a:t>Єфімія</a:t>
            </a:r>
            <a:r>
              <a:rPr lang="ru-RU" sz="1600" dirty="0" smtClean="0"/>
              <a:t> (†1126), княжна </a:t>
            </a:r>
            <a:r>
              <a:rPr lang="ru-RU" sz="1600" dirty="0" err="1" smtClean="0"/>
              <a:t>половецька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835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 err="1" smtClean="0"/>
              <a:t>Володимир</a:t>
            </a:r>
            <a:r>
              <a:rPr lang="ru-RU" sz="2400" dirty="0" smtClean="0"/>
              <a:t> Мономах — автор </a:t>
            </a:r>
            <a:r>
              <a:rPr lang="ru-RU" sz="2400" dirty="0" err="1" smtClean="0"/>
              <a:t>вміщеного</a:t>
            </a:r>
            <a:r>
              <a:rPr lang="ru-RU" sz="2400" dirty="0" smtClean="0"/>
              <a:t> в </a:t>
            </a:r>
            <a:r>
              <a:rPr lang="ru-RU" sz="2400" dirty="0" err="1" smtClean="0">
                <a:hlinkClick r:id="rId2" tooltip="Лаврентіївський літопис"/>
              </a:rPr>
              <a:t>Лаврентіївському</a:t>
            </a:r>
            <a:r>
              <a:rPr lang="ru-RU" sz="2400" dirty="0" smtClean="0">
                <a:hlinkClick r:id="rId2" tooltip="Лаврентіївський літопис"/>
              </a:rPr>
              <a:t> </a:t>
            </a:r>
            <a:r>
              <a:rPr lang="ru-RU" sz="2400" dirty="0" err="1" smtClean="0">
                <a:hlinkClick r:id="rId2" tooltip="Лаврентіївський літопис"/>
              </a:rPr>
              <a:t>літопису</a:t>
            </a:r>
            <a:r>
              <a:rPr lang="ru-RU" sz="2400" dirty="0" smtClean="0"/>
              <a:t> </a:t>
            </a:r>
            <a:r>
              <a:rPr lang="ru-RU" sz="2400" dirty="0" smtClean="0">
                <a:hlinkClick r:id="rId3" tooltip="Повчання Володимира Мономаха"/>
              </a:rPr>
              <a:t>«</a:t>
            </a:r>
            <a:r>
              <a:rPr lang="ru-RU" sz="2400" dirty="0" err="1" smtClean="0">
                <a:hlinkClick r:id="rId3" tooltip="Повчання Володимира Мономаха"/>
              </a:rPr>
              <a:t>Повчання</a:t>
            </a:r>
            <a:r>
              <a:rPr lang="ru-RU" sz="2400" dirty="0" smtClean="0">
                <a:hlinkClick r:id="rId3" tooltip="Повчання Володимира Мономаха"/>
              </a:rPr>
              <a:t>»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своїм</a:t>
            </a:r>
            <a:r>
              <a:rPr lang="ru-RU" sz="2400" dirty="0" smtClean="0"/>
              <a:t> </a:t>
            </a:r>
            <a:r>
              <a:rPr lang="ru-RU" sz="2400" dirty="0" err="1" smtClean="0"/>
              <a:t>дітям</a:t>
            </a:r>
            <a:r>
              <a:rPr lang="ru-RU" sz="2400" dirty="0" smtClean="0"/>
              <a:t> — </a:t>
            </a:r>
            <a:r>
              <a:rPr lang="ru-RU" sz="2400" dirty="0" err="1" smtClean="0"/>
              <a:t>видатного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давньоруського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літературного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твору</a:t>
            </a:r>
            <a:r>
              <a:rPr lang="ru-RU" sz="2400" dirty="0" smtClean="0"/>
              <a:t>, </a:t>
            </a:r>
            <a:r>
              <a:rPr lang="ru-RU" sz="2400" dirty="0" err="1" smtClean="0"/>
              <a:t>в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засуджувалися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князівські</a:t>
            </a:r>
            <a:r>
              <a:rPr lang="ru-RU" sz="2400" dirty="0" smtClean="0"/>
              <a:t> </a:t>
            </a:r>
            <a:r>
              <a:rPr lang="ru-RU" sz="2400" dirty="0" err="1" smtClean="0"/>
              <a:t>міжусобиці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закликалося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об'єднання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давньоруських</a:t>
            </a:r>
            <a:r>
              <a:rPr lang="ru-RU" sz="2400" dirty="0" smtClean="0"/>
              <a:t> земель. У </a:t>
            </a:r>
            <a:r>
              <a:rPr lang="ru-RU" sz="2400" dirty="0" err="1" smtClean="0"/>
              <a:t>літопису</a:t>
            </a:r>
            <a:r>
              <a:rPr lang="ru-RU" sz="2400" dirty="0" smtClean="0"/>
              <a:t> наведено легенду, </a:t>
            </a:r>
            <a:r>
              <a:rPr lang="ru-RU" sz="2400" dirty="0" err="1" smtClean="0"/>
              <a:t>нібито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Володимир</a:t>
            </a:r>
            <a:r>
              <a:rPr lang="ru-RU" sz="2400" dirty="0" smtClean="0"/>
              <a:t> </a:t>
            </a:r>
            <a:r>
              <a:rPr lang="en-US" sz="2400" dirty="0" smtClean="0"/>
              <a:t>II </a:t>
            </a:r>
            <a:r>
              <a:rPr lang="ru-RU" sz="2400" dirty="0" smtClean="0"/>
              <a:t>Мономах одержав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свого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діда</a:t>
            </a:r>
            <a:r>
              <a:rPr lang="ru-RU" sz="2400" dirty="0" smtClean="0"/>
              <a:t> по </a:t>
            </a:r>
            <a:r>
              <a:rPr lang="ru-RU" sz="2400" dirty="0" err="1" smtClean="0"/>
              <a:t>матері</a:t>
            </a:r>
            <a:r>
              <a:rPr lang="ru-RU" sz="2400" dirty="0" smtClean="0"/>
              <a:t>, </a:t>
            </a:r>
            <a:r>
              <a:rPr lang="ru-RU" sz="2400" dirty="0" err="1" smtClean="0"/>
              <a:t>візантійського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імператора</a:t>
            </a:r>
            <a:r>
              <a:rPr lang="ru-RU" sz="2400" dirty="0" smtClean="0"/>
              <a:t> </a:t>
            </a:r>
            <a:r>
              <a:rPr lang="ru-RU" sz="2400" dirty="0" smtClean="0">
                <a:hlinkClick r:id="rId4" tooltip="Костянтин IX Мономах"/>
              </a:rPr>
              <a:t>Константина </a:t>
            </a:r>
            <a:r>
              <a:rPr lang="en-US" sz="2400" dirty="0" smtClean="0">
                <a:hlinkClick r:id="rId4" tooltip="Костянтин IX Мономах"/>
              </a:rPr>
              <a:t>IX </a:t>
            </a:r>
            <a:r>
              <a:rPr lang="ru-RU" sz="2400" dirty="0" smtClean="0">
                <a:hlinkClick r:id="rId4" tooltip="Костянтин IX Мономах"/>
              </a:rPr>
              <a:t>Мономаха</a:t>
            </a:r>
            <a:r>
              <a:rPr lang="ru-RU" sz="2400" dirty="0" smtClean="0"/>
              <a:t> (</a:t>
            </a:r>
            <a:r>
              <a:rPr lang="ru-RU" sz="2400" dirty="0" err="1" smtClean="0"/>
              <a:t>звідси</a:t>
            </a:r>
            <a:r>
              <a:rPr lang="ru-RU" sz="2400" dirty="0" smtClean="0"/>
              <a:t> походить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прізвисько</a:t>
            </a:r>
            <a:r>
              <a:rPr lang="ru-RU" sz="2400" dirty="0" smtClean="0"/>
              <a:t>) </a:t>
            </a:r>
            <a:r>
              <a:rPr lang="ru-RU" sz="2400" dirty="0" err="1" smtClean="0"/>
              <a:t>барми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корону,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були</a:t>
            </a:r>
            <a:r>
              <a:rPr lang="ru-RU" sz="2400" dirty="0" smtClean="0"/>
              <a:t> символом </a:t>
            </a:r>
            <a:r>
              <a:rPr lang="ru-RU" sz="2400" dirty="0" err="1" smtClean="0"/>
              <a:t>влади</a:t>
            </a:r>
            <a:r>
              <a:rPr lang="ru-RU" sz="2400" dirty="0" smtClean="0"/>
              <a:t> </a:t>
            </a:r>
            <a:r>
              <a:rPr lang="ru-RU" sz="2400" dirty="0" err="1" smtClean="0"/>
              <a:t>царів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спочатку</a:t>
            </a:r>
            <a:r>
              <a:rPr lang="ru-RU" sz="2400" dirty="0" smtClean="0"/>
              <a:t> </a:t>
            </a:r>
            <a:r>
              <a:rPr lang="ru-RU" sz="2400" dirty="0" err="1" smtClean="0"/>
              <a:t>Московської</a:t>
            </a:r>
            <a:r>
              <a:rPr lang="ru-RU" sz="2400" dirty="0" smtClean="0"/>
              <a:t>, а </a:t>
            </a:r>
            <a:r>
              <a:rPr lang="ru-RU" sz="2400" dirty="0" err="1" smtClean="0"/>
              <a:t>потім</a:t>
            </a:r>
            <a:r>
              <a:rPr lang="ru-RU" sz="2400" dirty="0" smtClean="0"/>
              <a:t> </a:t>
            </a:r>
            <a:r>
              <a:rPr lang="ru-RU" sz="2400" dirty="0" err="1" smtClean="0"/>
              <a:t>Російської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12018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00562" y="785794"/>
            <a:ext cx="31432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Я, </a:t>
            </a:r>
            <a:r>
              <a:rPr lang="ru-RU" b="1" dirty="0" err="1" smtClean="0"/>
              <a:t>недостойний</a:t>
            </a:r>
            <a:r>
              <a:rPr lang="ru-RU" b="1" dirty="0" smtClean="0"/>
              <a:t>, </a:t>
            </a:r>
            <a:r>
              <a:rPr lang="ru-RU" b="1" dirty="0" err="1" smtClean="0"/>
              <a:t>дідом</a:t>
            </a:r>
            <a:r>
              <a:rPr lang="ru-RU" b="1" dirty="0" smtClean="0"/>
              <a:t> </a:t>
            </a:r>
            <a:r>
              <a:rPr lang="ru-RU" b="1" dirty="0" err="1" smtClean="0"/>
              <a:t>своїм</a:t>
            </a:r>
            <a:r>
              <a:rPr lang="ru-RU" b="1" dirty="0" smtClean="0"/>
              <a:t> Ярославом, </a:t>
            </a:r>
            <a:r>
              <a:rPr lang="ru-RU" b="1" dirty="0" err="1" smtClean="0"/>
              <a:t>благословенним</a:t>
            </a:r>
            <a:r>
              <a:rPr lang="ru-RU" b="1" dirty="0" smtClean="0"/>
              <a:t>, </a:t>
            </a:r>
            <a:r>
              <a:rPr lang="ru-RU" b="1" dirty="0" err="1" smtClean="0"/>
              <a:t>славним</a:t>
            </a:r>
            <a:r>
              <a:rPr lang="ru-RU" b="1" dirty="0" smtClean="0"/>
              <a:t>, наречений у </a:t>
            </a:r>
            <a:r>
              <a:rPr lang="ru-RU" b="1" dirty="0" err="1" smtClean="0"/>
              <a:t>хрещенні</a:t>
            </a:r>
            <a:r>
              <a:rPr lang="ru-RU" b="1" dirty="0" smtClean="0"/>
              <a:t> </a:t>
            </a:r>
            <a:r>
              <a:rPr lang="ru-RU" b="1" dirty="0" err="1" smtClean="0"/>
              <a:t>Василієм</a:t>
            </a:r>
            <a:r>
              <a:rPr lang="ru-RU" b="1" dirty="0" smtClean="0"/>
              <a:t>, [а] </a:t>
            </a:r>
            <a:r>
              <a:rPr lang="ru-RU" b="1" dirty="0" err="1" smtClean="0"/>
              <a:t>руським</a:t>
            </a:r>
            <a:r>
              <a:rPr lang="ru-RU" b="1" dirty="0" smtClean="0"/>
              <a:t> </a:t>
            </a:r>
            <a:r>
              <a:rPr lang="ru-RU" b="1" dirty="0" err="1" smtClean="0"/>
              <a:t>іменем</a:t>
            </a:r>
            <a:r>
              <a:rPr lang="ru-RU" b="1" dirty="0" smtClean="0"/>
              <a:t> </a:t>
            </a:r>
            <a:r>
              <a:rPr lang="ru-RU" b="1" dirty="0" err="1" smtClean="0"/>
              <a:t>Володимир</a:t>
            </a:r>
            <a:r>
              <a:rPr lang="ru-RU" b="1" dirty="0" smtClean="0"/>
              <a:t>, </a:t>
            </a:r>
            <a:r>
              <a:rPr lang="ru-RU" b="1" dirty="0" err="1" smtClean="0"/>
              <a:t>отцем</a:t>
            </a:r>
            <a:r>
              <a:rPr lang="ru-RU" b="1" dirty="0" smtClean="0"/>
              <a:t> </a:t>
            </a:r>
            <a:r>
              <a:rPr lang="ru-RU" b="1" dirty="0" err="1" smtClean="0"/>
              <a:t>улюбленим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матір’ю</a:t>
            </a:r>
            <a:r>
              <a:rPr lang="ru-RU" b="1" dirty="0" smtClean="0"/>
              <a:t> </a:t>
            </a:r>
            <a:r>
              <a:rPr lang="ru-RU" b="1" dirty="0" err="1" smtClean="0"/>
              <a:t>своєю</a:t>
            </a:r>
            <a:r>
              <a:rPr lang="ru-RU" b="1" dirty="0" smtClean="0"/>
              <a:t> [</a:t>
            </a:r>
            <a:r>
              <a:rPr lang="ru-RU" b="1" dirty="0" err="1" smtClean="0"/>
              <a:t>з</a:t>
            </a:r>
            <a:r>
              <a:rPr lang="ru-RU" b="1" dirty="0" smtClean="0"/>
              <a:t>] </a:t>
            </a:r>
            <a:r>
              <a:rPr lang="ru-RU" b="1" dirty="0" err="1" smtClean="0"/>
              <a:t>Мономахів</a:t>
            </a:r>
            <a:r>
              <a:rPr lang="ru-RU" b="1" dirty="0" smtClean="0"/>
              <a:t>  </a:t>
            </a:r>
            <a:r>
              <a:rPr lang="ru-RU" b="1" i="1" dirty="0" smtClean="0"/>
              <a:t>у </a:t>
            </a:r>
            <a:r>
              <a:rPr lang="ru-RU" b="1" i="1" dirty="0" err="1" smtClean="0"/>
              <a:t>благочесті</a:t>
            </a:r>
            <a:r>
              <a:rPr lang="ru-RU" b="1" i="1" dirty="0" smtClean="0"/>
              <a:t> наставлений, </a:t>
            </a:r>
            <a:r>
              <a:rPr lang="ru-RU" b="1" i="1" dirty="0" err="1" smtClean="0"/>
              <a:t>дітям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моїм</a:t>
            </a:r>
            <a:r>
              <a:rPr lang="ru-RU" b="1" i="1" dirty="0" smtClean="0"/>
              <a:t> у </a:t>
            </a:r>
            <a:r>
              <a:rPr lang="ru-RU" b="1" i="1" dirty="0" err="1" smtClean="0"/>
              <a:t>доброчесності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домогтись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успіхів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бажаючи</a:t>
            </a:r>
            <a:r>
              <a:rPr lang="ru-RU" b="1" i="1" dirty="0" smtClean="0"/>
              <a:t>, се пишу </a:t>
            </a:r>
            <a:r>
              <a:rPr lang="ru-RU" b="1" i="1" dirty="0" err="1" smtClean="0"/>
              <a:t>поучення</a:t>
            </a:r>
            <a:r>
              <a:rPr lang="ru-RU" b="1" i="1" dirty="0" smtClean="0"/>
              <a:t> вам, </a:t>
            </a:r>
            <a:r>
              <a:rPr lang="ru-RU" b="1" i="1" dirty="0" err="1" smtClean="0"/>
              <a:t>улюблені</a:t>
            </a:r>
            <a:r>
              <a:rPr lang="ru-RU" b="1" i="1" dirty="0" smtClean="0"/>
              <a:t> 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задля</a:t>
            </a:r>
            <a:r>
              <a:rPr lang="ru-RU" b="1" dirty="0" smtClean="0"/>
              <a:t> </a:t>
            </a:r>
            <a:r>
              <a:rPr lang="ru-RU" b="1" dirty="0" err="1" smtClean="0"/>
              <a:t>християнських</a:t>
            </a:r>
            <a:r>
              <a:rPr lang="ru-RU" b="1" dirty="0" smtClean="0"/>
              <a:t> людей, </a:t>
            </a:r>
            <a:r>
              <a:rPr lang="ru-RU" b="1" dirty="0" err="1" smtClean="0"/>
              <a:t>бо</a:t>
            </a:r>
            <a:r>
              <a:rPr lang="ru-RU" b="1" dirty="0" smtClean="0"/>
              <a:t> </a:t>
            </a:r>
            <a:r>
              <a:rPr lang="ru-RU" b="1" dirty="0" err="1" smtClean="0"/>
              <a:t>скільки</a:t>
            </a:r>
            <a:r>
              <a:rPr lang="ru-RU" b="1" dirty="0" smtClean="0"/>
              <a:t> </a:t>
            </a:r>
            <a:r>
              <a:rPr lang="ru-RU" b="1" dirty="0" err="1" smtClean="0"/>
              <a:t>оберіг</a:t>
            </a:r>
            <a:r>
              <a:rPr lang="ru-RU" b="1" dirty="0" smtClean="0"/>
              <a:t> [</a:t>
            </a:r>
            <a:r>
              <a:rPr lang="ru-RU" b="1" dirty="0" err="1" smtClean="0"/>
              <a:t>їх</a:t>
            </a:r>
            <a:r>
              <a:rPr lang="ru-RU" b="1" dirty="0" smtClean="0"/>
              <a:t>] я по </a:t>
            </a:r>
            <a:r>
              <a:rPr lang="ru-RU" b="1" dirty="0" err="1" smtClean="0"/>
              <a:t>милості</a:t>
            </a:r>
            <a:r>
              <a:rPr lang="ru-RU" b="1" dirty="0" smtClean="0"/>
              <a:t> </a:t>
            </a:r>
            <a:r>
              <a:rPr lang="ru-RU" b="1" dirty="0" err="1" smtClean="0"/>
              <a:t>божій</a:t>
            </a:r>
            <a:r>
              <a:rPr lang="ru-RU" b="1" dirty="0" smtClean="0"/>
              <a:t> 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отчою</a:t>
            </a:r>
            <a:r>
              <a:rPr lang="ru-RU" b="1" dirty="0" smtClean="0"/>
              <a:t> молитвою од </a:t>
            </a:r>
            <a:r>
              <a:rPr lang="ru-RU" b="1" dirty="0" err="1" smtClean="0"/>
              <a:t>усяких</a:t>
            </a:r>
            <a:r>
              <a:rPr lang="ru-RU" b="1" dirty="0" smtClean="0"/>
              <a:t> </a:t>
            </a:r>
            <a:r>
              <a:rPr lang="ru-RU" b="1" dirty="0" err="1" smtClean="0"/>
              <a:t>бід</a:t>
            </a:r>
            <a:r>
              <a:rPr lang="ru-RU" b="1" dirty="0" smtClean="0"/>
              <a:t>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6росшапкмономаха.</a:t>
            </a:r>
            <a:r>
              <a:rPr lang="en-US" dirty="0" err="1" smtClean="0">
                <a:hlinkClick r:id="rId2" action="ppaction://hlinkfile"/>
              </a:rPr>
              <a:t>wmv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2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881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2066" y="4714884"/>
            <a:ext cx="2428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Владимир Мономах на Памятнике "1000-летие России" в Великом Новгороде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7149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5" y="571480"/>
            <a:ext cx="7386638" cy="5929353"/>
          </a:xfrm>
        </p:spPr>
        <p:txBody>
          <a:bodyPr/>
          <a:lstStyle/>
          <a:p>
            <a:pPr algn="ctr"/>
            <a:r>
              <a:rPr lang="ru-RU" sz="2000" b="1" dirty="0" err="1" smtClean="0"/>
              <a:t>Полководець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політик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письменник</a:t>
            </a:r>
            <a:r>
              <a:rPr lang="ru-RU" sz="2000" b="1" dirty="0" smtClean="0"/>
              <a:t>, «. ..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красивий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лицем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очі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великі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волосся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рудувате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курчаве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чоло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високе</a:t>
            </a:r>
            <a:r>
              <a:rPr lang="ru-RU" sz="2000" b="1" dirty="0" smtClean="0"/>
              <a:t>, борода широка. </a:t>
            </a:r>
            <a:r>
              <a:rPr lang="ru-RU" sz="2000" b="1" dirty="0" err="1" smtClean="0"/>
              <a:t>Зростом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особливо </a:t>
            </a:r>
            <a:r>
              <a:rPr lang="ru-RU" sz="2000" b="1" dirty="0" err="1" smtClean="0"/>
              <a:t>високий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але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міцний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дуже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сильний</a:t>
            </a:r>
            <a:r>
              <a:rPr lang="ru-RU" sz="2000" b="1" dirty="0" smtClean="0"/>
              <a:t>». На </a:t>
            </a:r>
            <a:r>
              <a:rPr lang="ru-RU" sz="2000" b="1" dirty="0" err="1" smtClean="0"/>
              <a:t>схилі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Володимир</a:t>
            </a:r>
            <a:r>
              <a:rPr lang="ru-RU" sz="2000" b="1" dirty="0" smtClean="0"/>
              <a:t> Мономах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задоволенням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згадував</a:t>
            </a:r>
            <a:r>
              <a:rPr lang="ru-RU" sz="2000" b="1" dirty="0" smtClean="0"/>
              <a:t>: «От коли я жив у </a:t>
            </a:r>
            <a:r>
              <a:rPr lang="ru-RU" sz="2000" b="1" dirty="0" err="1" smtClean="0">
                <a:hlinkClick r:id="rId2" tooltip="Чернігів"/>
              </a:rPr>
              <a:t>Чернігові</a:t>
            </a:r>
            <a:r>
              <a:rPr lang="ru-RU" sz="2000" b="1" dirty="0" smtClean="0"/>
              <a:t>, я </a:t>
            </a:r>
            <a:r>
              <a:rPr lang="ru-RU" sz="2000" b="1" dirty="0" err="1" smtClean="0"/>
              <a:t>своїми</a:t>
            </a:r>
            <a:r>
              <a:rPr lang="ru-RU" sz="2000" b="1" dirty="0" smtClean="0"/>
              <a:t> руками </a:t>
            </a:r>
            <a:r>
              <a:rPr lang="ru-RU" sz="2000" b="1" dirty="0" err="1" smtClean="0"/>
              <a:t>стриножив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лісових</a:t>
            </a:r>
            <a:r>
              <a:rPr lang="ru-RU" sz="2000" b="1" dirty="0" smtClean="0"/>
              <a:t> пущах десятки три диких коней, та </a:t>
            </a:r>
            <a:r>
              <a:rPr lang="ru-RU" sz="2000" b="1" dirty="0" err="1" smtClean="0"/>
              <a:t>ще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доводилося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їздити</a:t>
            </a:r>
            <a:r>
              <a:rPr lang="ru-RU" sz="2000" b="1" dirty="0" smtClean="0"/>
              <a:t> по степу, то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власноручно</a:t>
            </a:r>
            <a:r>
              <a:rPr lang="ru-RU" sz="2000" b="1" dirty="0" smtClean="0"/>
              <a:t> ловив </a:t>
            </a:r>
            <a:r>
              <a:rPr lang="ru-RU" sz="2000" b="1" dirty="0" err="1" smtClean="0"/>
              <a:t>їх</a:t>
            </a:r>
            <a:r>
              <a:rPr lang="ru-RU" sz="2000" b="1" dirty="0" smtClean="0"/>
              <a:t>. Два рази тури </a:t>
            </a:r>
            <a:r>
              <a:rPr lang="ru-RU" sz="2000" b="1" dirty="0" err="1" smtClean="0"/>
              <a:t>піднімали</a:t>
            </a:r>
            <a:r>
              <a:rPr lang="ru-RU" sz="2000" b="1" dirty="0" smtClean="0"/>
              <a:t> мене разом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конем на </a:t>
            </a:r>
            <a:r>
              <a:rPr lang="ru-RU" sz="2000" b="1" dirty="0" err="1" smtClean="0"/>
              <a:t>роги</a:t>
            </a:r>
            <a:r>
              <a:rPr lang="ru-RU" sz="2000" b="1" dirty="0" smtClean="0"/>
              <a:t>, олень бив мене рогами, лось ногами топтав, а </a:t>
            </a:r>
            <a:r>
              <a:rPr lang="ru-RU" sz="2000" b="1" dirty="0" err="1" smtClean="0"/>
              <a:t>другий</a:t>
            </a:r>
            <a:r>
              <a:rPr lang="ru-RU" sz="2000" b="1" dirty="0" smtClean="0"/>
              <a:t> колов, дикий </a:t>
            </a:r>
            <a:r>
              <a:rPr lang="ru-RU" sz="2000" b="1" dirty="0" err="1" smtClean="0"/>
              <a:t>вепр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зірвав</a:t>
            </a:r>
            <a:r>
              <a:rPr lang="ru-RU" sz="2000" b="1" dirty="0" smtClean="0"/>
              <a:t> у мене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стегна меч, </a:t>
            </a:r>
            <a:r>
              <a:rPr lang="ru-RU" sz="2000" b="1" dirty="0" err="1" smtClean="0"/>
              <a:t>ведмідь</a:t>
            </a:r>
            <a:r>
              <a:rPr lang="ru-RU" sz="2000" b="1" dirty="0" smtClean="0"/>
              <a:t> укусив </a:t>
            </a:r>
            <a:r>
              <a:rPr lang="ru-RU" sz="2000" b="1" dirty="0" err="1" smtClean="0"/>
              <a:t>коліно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рись</a:t>
            </a:r>
            <a:r>
              <a:rPr lang="ru-RU" sz="2000" b="1" dirty="0" smtClean="0"/>
              <a:t> один раз, </a:t>
            </a:r>
            <a:r>
              <a:rPr lang="ru-RU" sz="2000" b="1" dirty="0" err="1" smtClean="0"/>
              <a:t>скочивши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мені</a:t>
            </a:r>
            <a:r>
              <a:rPr lang="ru-RU" sz="2000" b="1" dirty="0" smtClean="0"/>
              <a:t> на стегна, </a:t>
            </a:r>
            <a:r>
              <a:rPr lang="ru-RU" sz="2000" b="1" dirty="0" err="1" smtClean="0"/>
              <a:t>звалила</a:t>
            </a:r>
            <a:r>
              <a:rPr lang="ru-RU" sz="2000" b="1" dirty="0" smtClean="0"/>
              <a:t> разом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конем…». </a:t>
            </a:r>
            <a:r>
              <a:rPr lang="ru-RU" sz="2000" b="1" dirty="0" err="1" smtClean="0"/>
              <a:t>Ніби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підтвердження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правдивості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спогадів</a:t>
            </a:r>
            <a:r>
              <a:rPr lang="ru-RU" sz="2000" b="1" dirty="0" smtClean="0"/>
              <a:t>, у 1821 р. у </a:t>
            </a:r>
            <a:r>
              <a:rPr lang="ru-RU" sz="2000" b="1" dirty="0" err="1" smtClean="0"/>
              <a:t>лісах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hlinkClick r:id="rId2" tooltip="Чернігів"/>
              </a:rPr>
              <a:t>Черніговом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знайдено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важкий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hlinkClick r:id="rId3" tooltip="Змійовик (медальйон)"/>
              </a:rPr>
              <a:t>змійовик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вартістю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</a:t>
            </a:r>
            <a:r>
              <a:rPr lang="ru-RU" sz="2000" b="1" dirty="0" smtClean="0"/>
              <a:t> 100 </a:t>
            </a:r>
            <a:r>
              <a:rPr lang="ru-RU" sz="2000" b="1" dirty="0" err="1" smtClean="0">
                <a:hlinkClick r:id="rId4" tooltip="Гривня"/>
              </a:rPr>
              <a:t>гривень</a:t>
            </a:r>
            <a:r>
              <a:rPr lang="ru-RU" sz="2000" b="1" dirty="0" smtClean="0"/>
              <a:t> </a:t>
            </a:r>
            <a:r>
              <a:rPr lang="ru-RU" sz="2000" b="1" dirty="0" smtClean="0">
                <a:hlinkClick r:id="rId5" tooltip="Куна"/>
              </a:rPr>
              <a:t>кун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загублений</a:t>
            </a:r>
            <a:r>
              <a:rPr lang="ru-RU" sz="2000" b="1" dirty="0" smtClean="0"/>
              <a:t> князем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однієї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мисливських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пригод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шаленої</a:t>
            </a:r>
            <a:r>
              <a:rPr lang="ru-RU" sz="2000" b="1" dirty="0" smtClean="0"/>
              <a:t> скачки до </a:t>
            </a:r>
            <a:r>
              <a:rPr lang="ru-RU" sz="2000" b="1" dirty="0" err="1" smtClean="0">
                <a:hlinkClick r:id="rId6" tooltip="Київ"/>
              </a:rPr>
              <a:t>Києва</a:t>
            </a:r>
            <a:r>
              <a:rPr lang="ru-RU" sz="2000" b="1" dirty="0" smtClean="0"/>
              <a:t> («А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Чернігова</a:t>
            </a:r>
            <a:r>
              <a:rPr lang="ru-RU" sz="2000" b="1" dirty="0" smtClean="0"/>
              <a:t> я </a:t>
            </a:r>
            <a:r>
              <a:rPr lang="ru-RU" sz="2000" b="1" dirty="0" err="1" smtClean="0"/>
              <a:t>сотні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разів</a:t>
            </a:r>
            <a:r>
              <a:rPr lang="ru-RU" sz="2000" b="1" dirty="0" smtClean="0"/>
              <a:t> скакав до батька у </a:t>
            </a:r>
            <a:r>
              <a:rPr lang="ru-RU" sz="2000" b="1" dirty="0" err="1" smtClean="0">
                <a:hlinkClick r:id="rId6" tooltip="Київ"/>
              </a:rPr>
              <a:t>Київ</a:t>
            </a:r>
            <a:r>
              <a:rPr lang="ru-RU" sz="2000" b="1" dirty="0" smtClean="0"/>
              <a:t> за один день до </a:t>
            </a:r>
            <a:r>
              <a:rPr lang="ru-RU" sz="2000" b="1" dirty="0" err="1" smtClean="0"/>
              <a:t>вечірні</a:t>
            </a:r>
            <a:r>
              <a:rPr lang="ru-RU" sz="2000" b="1" dirty="0" smtClean="0"/>
              <a:t>»).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1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29190" y="428604"/>
            <a:ext cx="278608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Володимир</a:t>
            </a:r>
            <a:r>
              <a:rPr lang="ru-RU" sz="2000" b="1" dirty="0" smtClean="0"/>
              <a:t> </a:t>
            </a:r>
            <a:r>
              <a:rPr lang="en-US" sz="2000" b="1" dirty="0" smtClean="0"/>
              <a:t>II </a:t>
            </a:r>
            <a:r>
              <a:rPr lang="ru-RU" sz="2000" b="1" dirty="0" smtClean="0"/>
              <a:t>Всеволодович (</a:t>
            </a:r>
            <a:r>
              <a:rPr lang="ru-RU" sz="2000" b="1" dirty="0" smtClean="0">
                <a:hlinkClick r:id="rId3" tooltip="1053"/>
              </a:rPr>
              <a:t>1053</a:t>
            </a:r>
            <a:r>
              <a:rPr lang="ru-RU" sz="2000" b="1" dirty="0" smtClean="0"/>
              <a:t> — </a:t>
            </a:r>
            <a:r>
              <a:rPr lang="ru-RU" sz="2000" b="1" dirty="0" smtClean="0">
                <a:hlinkClick r:id="rId4" tooltip="19 квітня"/>
              </a:rPr>
              <a:t>19 </a:t>
            </a:r>
            <a:r>
              <a:rPr lang="ru-RU" sz="2000" b="1" dirty="0" err="1" smtClean="0">
                <a:hlinkClick r:id="rId4" tooltip="19 квітня"/>
              </a:rPr>
              <a:t>квітня</a:t>
            </a:r>
            <a:r>
              <a:rPr lang="ru-RU" sz="2000" b="1" dirty="0" smtClean="0"/>
              <a:t> </a:t>
            </a:r>
            <a:r>
              <a:rPr lang="ru-RU" sz="2000" b="1" dirty="0" smtClean="0">
                <a:hlinkClick r:id="rId5" tooltip="1125"/>
              </a:rPr>
              <a:t>1125</a:t>
            </a:r>
            <a:r>
              <a:rPr lang="ru-RU" sz="2000" b="1" dirty="0" smtClean="0"/>
              <a:t>) — </a:t>
            </a:r>
            <a:r>
              <a:rPr lang="ru-RU" sz="2000" b="1" dirty="0" smtClean="0">
                <a:hlinkClick r:id="rId6" tooltip="Великий князь київський"/>
              </a:rPr>
              <a:t>великий князь </a:t>
            </a:r>
            <a:r>
              <a:rPr lang="ru-RU" sz="2000" b="1" dirty="0" err="1" smtClean="0">
                <a:hlinkClick r:id="rId6" tooltip="Великий князь київський"/>
              </a:rPr>
              <a:t>київський</a:t>
            </a:r>
            <a:r>
              <a:rPr lang="ru-RU" sz="2000" b="1" dirty="0" smtClean="0"/>
              <a:t> (</a:t>
            </a:r>
            <a:r>
              <a:rPr lang="ru-RU" sz="2000" b="1" dirty="0" smtClean="0">
                <a:hlinkClick r:id="rId7" tooltip="1113"/>
              </a:rPr>
              <a:t>1113</a:t>
            </a:r>
            <a:r>
              <a:rPr lang="ru-RU" sz="2000" b="1" dirty="0" smtClean="0"/>
              <a:t>—</a:t>
            </a:r>
            <a:r>
              <a:rPr lang="ru-RU" sz="2000" b="1" dirty="0" smtClean="0">
                <a:hlinkClick r:id="rId5" tooltip="1125"/>
              </a:rPr>
              <a:t>1125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державний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політичний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діяч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письменник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Син</a:t>
            </a:r>
            <a:r>
              <a:rPr lang="ru-RU" sz="2000" b="1" dirty="0" smtClean="0"/>
              <a:t> князя </a:t>
            </a:r>
            <a:r>
              <a:rPr lang="ru-RU" sz="2000" b="1" dirty="0" smtClean="0">
                <a:hlinkClick r:id="rId8" tooltip="Всеволод I Ярославич"/>
              </a:rPr>
              <a:t>Всеволода </a:t>
            </a:r>
            <a:r>
              <a:rPr lang="en-US" sz="2000" b="1" dirty="0" smtClean="0">
                <a:hlinkClick r:id="rId8" tooltip="Всеволод I Ярославич"/>
              </a:rPr>
              <a:t>I</a:t>
            </a:r>
            <a:r>
              <a:rPr lang="en-US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візантійської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княжни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Марії</a:t>
            </a:r>
            <a:r>
              <a:rPr lang="ru-RU" sz="2000" b="1" dirty="0" smtClean="0"/>
              <a:t> (за </a:t>
            </a:r>
            <a:r>
              <a:rPr lang="ru-RU" sz="2000" b="1" dirty="0" err="1" smtClean="0"/>
              <a:t>іншими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даними</a:t>
            </a:r>
            <a:r>
              <a:rPr lang="ru-RU" sz="2000" b="1" dirty="0" smtClean="0"/>
              <a:t> — </a:t>
            </a:r>
            <a:r>
              <a:rPr lang="ru-RU" sz="2000" b="1" dirty="0" err="1" smtClean="0"/>
              <a:t>Анни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роду </a:t>
            </a:r>
            <a:r>
              <a:rPr lang="ru-RU" sz="2000" b="1" dirty="0" err="1" smtClean="0"/>
              <a:t>Мономахів</a:t>
            </a:r>
            <a:r>
              <a:rPr lang="ru-RU" sz="2000" b="1" dirty="0" smtClean="0"/>
              <a:t>. Прозваний </a:t>
            </a:r>
            <a:r>
              <a:rPr lang="ru-RU" sz="2000" b="1" dirty="0" err="1" smtClean="0"/>
              <a:t>Володимиром</a:t>
            </a:r>
            <a:r>
              <a:rPr lang="ru-RU" sz="2000" b="1" dirty="0" smtClean="0"/>
              <a:t> Мономахом. </a:t>
            </a:r>
            <a:r>
              <a:rPr lang="ru-RU" sz="2000" b="1" dirty="0" err="1" smtClean="0"/>
              <a:t>Хрещене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ім'я</a:t>
            </a:r>
            <a:r>
              <a:rPr lang="ru-RU" sz="2000" b="1" dirty="0" smtClean="0"/>
              <a:t> Василь.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98613"/>
            <a:ext cx="7435881" cy="4973659"/>
          </a:xfrm>
        </p:spPr>
        <p:txBody>
          <a:bodyPr/>
          <a:lstStyle/>
          <a:p>
            <a:pPr algn="ctr"/>
            <a:r>
              <a:rPr lang="ru-RU" sz="1800" dirty="0" err="1" smtClean="0"/>
              <a:t>Володимир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за </a:t>
            </a:r>
            <a:r>
              <a:rPr lang="ru-RU" sz="1800" dirty="0" err="1" smtClean="0"/>
              <a:t>життя</a:t>
            </a:r>
            <a:r>
              <a:rPr lang="ru-RU" sz="1800" dirty="0" smtClean="0"/>
              <a:t> батька князем у </a:t>
            </a:r>
            <a:r>
              <a:rPr lang="ru-RU" sz="1800" dirty="0" err="1" smtClean="0">
                <a:hlinkClick r:id="rId2" tooltip="Смоленськ"/>
              </a:rPr>
              <a:t>Смоленську</a:t>
            </a:r>
            <a:r>
              <a:rPr lang="ru-RU" sz="1800" dirty="0" smtClean="0"/>
              <a:t> </a:t>
            </a:r>
            <a:r>
              <a:rPr lang="ru-RU" sz="1800" dirty="0" err="1" smtClean="0"/>
              <a:t>й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3" tooltip="Чернігів"/>
              </a:rPr>
              <a:t>Чернігові</a:t>
            </a:r>
            <a:r>
              <a:rPr lang="ru-RU" sz="1800" dirty="0" smtClean="0"/>
              <a:t>, часто заступав </a:t>
            </a:r>
            <a:r>
              <a:rPr lang="ru-RU" sz="1800" dirty="0" err="1" smtClean="0"/>
              <a:t>його</a:t>
            </a:r>
            <a:r>
              <a:rPr lang="ru-RU" sz="1800" dirty="0" smtClean="0"/>
              <a:t> у </a:t>
            </a:r>
            <a:r>
              <a:rPr lang="ru-RU" sz="1800" dirty="0" err="1" smtClean="0"/>
              <a:t>боротьбі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4" tooltip="Половці"/>
              </a:rPr>
              <a:t>половцями</a:t>
            </a:r>
            <a:r>
              <a:rPr lang="ru-RU" sz="1800" dirty="0" smtClean="0"/>
              <a:t>, </a:t>
            </a:r>
            <a:r>
              <a:rPr lang="ru-RU" sz="1800" dirty="0" err="1" smtClean="0"/>
              <a:t>виконував</a:t>
            </a:r>
            <a:r>
              <a:rPr lang="ru-RU" sz="1800" dirty="0" smtClean="0"/>
              <a:t> </a:t>
            </a:r>
            <a:r>
              <a:rPr lang="ru-RU" sz="1800" dirty="0" err="1" smtClean="0"/>
              <a:t>дипломатичні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місії</a:t>
            </a:r>
            <a:r>
              <a:rPr lang="ru-RU" sz="1800" dirty="0" smtClean="0"/>
              <a:t>. </a:t>
            </a:r>
            <a:r>
              <a:rPr lang="ru-RU" sz="1800" dirty="0" err="1" smtClean="0"/>
              <a:t>Наприкінці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5" tooltip="1 століття"/>
              </a:rPr>
              <a:t>11 ст.</a:t>
            </a:r>
            <a:r>
              <a:rPr lang="ru-RU" sz="1800" dirty="0" smtClean="0"/>
              <a:t> </a:t>
            </a:r>
            <a:r>
              <a:rPr lang="ru-RU" sz="1800" dirty="0" err="1" smtClean="0"/>
              <a:t>укріпився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князюванні</a:t>
            </a:r>
            <a:r>
              <a:rPr lang="ru-RU" sz="1800" dirty="0" smtClean="0"/>
              <a:t> в </a:t>
            </a:r>
            <a:r>
              <a:rPr lang="ru-RU" sz="1800" dirty="0" err="1" smtClean="0">
                <a:hlinkClick r:id="rId6" tooltip="Переяслав"/>
              </a:rPr>
              <a:t>Переяславі</a:t>
            </a:r>
            <a:r>
              <a:rPr lang="ru-RU" sz="1800" dirty="0" smtClean="0"/>
              <a:t>. </a:t>
            </a:r>
            <a:r>
              <a:rPr lang="ru-RU" sz="1800" dirty="0" err="1" smtClean="0"/>
              <a:t>Переяславське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князівство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найбільше</a:t>
            </a:r>
            <a:r>
              <a:rPr lang="ru-RU" sz="1800" dirty="0" smtClean="0"/>
              <a:t> </a:t>
            </a:r>
            <a:r>
              <a:rPr lang="ru-RU" sz="1800" dirty="0" err="1" smtClean="0"/>
              <a:t>потерпало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нападів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половців</a:t>
            </a:r>
            <a:r>
              <a:rPr lang="ru-RU" sz="1800" dirty="0" smtClean="0"/>
              <a:t>, </a:t>
            </a:r>
            <a:r>
              <a:rPr lang="ru-RU" sz="1800" dirty="0" err="1" smtClean="0"/>
              <a:t>і</a:t>
            </a:r>
            <a:r>
              <a:rPr lang="ru-RU" sz="1800" dirty="0" smtClean="0"/>
              <a:t> тому </a:t>
            </a:r>
            <a:r>
              <a:rPr lang="ru-RU" sz="1800" dirty="0" err="1" smtClean="0"/>
              <a:t>Володимир</a:t>
            </a:r>
            <a:r>
              <a:rPr lang="ru-RU" sz="1800" dirty="0" smtClean="0"/>
              <a:t> Мономах особливо </a:t>
            </a:r>
            <a:r>
              <a:rPr lang="ru-RU" sz="1800" dirty="0" err="1" smtClean="0"/>
              <a:t>прагнув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припинення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князівських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міжусобиць</a:t>
            </a:r>
            <a:r>
              <a:rPr lang="ru-RU" sz="1800" dirty="0" smtClean="0"/>
              <a:t> та </a:t>
            </a:r>
            <a:r>
              <a:rPr lang="ru-RU" sz="1800" dirty="0" err="1" smtClean="0"/>
              <a:t>об'єднання</a:t>
            </a:r>
            <a:r>
              <a:rPr lang="ru-RU" sz="1800" dirty="0" smtClean="0"/>
              <a:t> сил для </a:t>
            </a:r>
            <a:r>
              <a:rPr lang="ru-RU" sz="1800" dirty="0" err="1" smtClean="0"/>
              <a:t>боротьби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нападників</a:t>
            </a:r>
            <a:r>
              <a:rPr lang="ru-RU" sz="1800" dirty="0" smtClean="0"/>
              <a:t>. </a:t>
            </a:r>
            <a:r>
              <a:rPr lang="ru-RU" sz="1800" dirty="0" err="1" smtClean="0"/>
              <a:t>Здобув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популярність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організацією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успішних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походів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князів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7" tooltip="1103"/>
              </a:rPr>
              <a:t>1103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8" tooltip="1111"/>
              </a:rPr>
              <a:t>1111</a:t>
            </a:r>
            <a:r>
              <a:rPr lang="ru-RU" sz="1800" dirty="0" smtClean="0"/>
              <a:t> </a:t>
            </a:r>
            <a:r>
              <a:rPr lang="ru-RU" sz="1800" dirty="0" err="1" smtClean="0"/>
              <a:t>рр</a:t>
            </a:r>
            <a:r>
              <a:rPr lang="ru-RU" sz="1800" dirty="0" smtClean="0"/>
              <a:t>. </a:t>
            </a:r>
            <a:r>
              <a:rPr lang="ru-RU" sz="1800" dirty="0" err="1" smtClean="0"/>
              <a:t>проти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половців</a:t>
            </a:r>
            <a:r>
              <a:rPr lang="ru-RU" sz="1800" dirty="0" smtClean="0"/>
              <a:t>.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час </a:t>
            </a:r>
            <a:r>
              <a:rPr lang="ru-RU" sz="1800" dirty="0" err="1" smtClean="0">
                <a:hlinkClick r:id="rId9" tooltip="Київське повстання 1113"/>
              </a:rPr>
              <a:t>київського</a:t>
            </a:r>
            <a:r>
              <a:rPr lang="ru-RU" sz="1800" dirty="0" smtClean="0">
                <a:hlinkClick r:id="rId9" tooltip="Київське повстання 1113"/>
              </a:rPr>
              <a:t> </a:t>
            </a:r>
            <a:r>
              <a:rPr lang="ru-RU" sz="1800" dirty="0" err="1" smtClean="0">
                <a:hlinkClick r:id="rId9" tooltip="Київське повстання 1113"/>
              </a:rPr>
              <a:t>повстання</a:t>
            </a:r>
            <a:r>
              <a:rPr lang="ru-RU" sz="1800" dirty="0" smtClean="0">
                <a:hlinkClick r:id="rId9" tooltip="Київське повстання 1113"/>
              </a:rPr>
              <a:t> 1113</a:t>
            </a:r>
            <a:r>
              <a:rPr lang="ru-RU" sz="1800" dirty="0" smtClean="0"/>
              <a:t> р. </a:t>
            </a:r>
            <a:r>
              <a:rPr lang="ru-RU" sz="1800" dirty="0" err="1" smtClean="0"/>
              <a:t>боярська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верхівка</a:t>
            </a:r>
            <a:r>
              <a:rPr lang="ru-RU" sz="1800" dirty="0" smtClean="0"/>
              <a:t> запросила </a:t>
            </a:r>
            <a:r>
              <a:rPr lang="ru-RU" sz="1800" dirty="0" err="1" smtClean="0"/>
              <a:t>Володимира</a:t>
            </a:r>
            <a:r>
              <a:rPr lang="ru-RU" sz="1800" dirty="0" smtClean="0"/>
              <a:t> Мономаха на </a:t>
            </a:r>
            <a:r>
              <a:rPr lang="ru-RU" sz="1800" dirty="0" err="1" smtClean="0"/>
              <a:t>князювання</a:t>
            </a:r>
            <a:r>
              <a:rPr lang="ru-RU" sz="1800" dirty="0" smtClean="0"/>
              <a:t> до </a:t>
            </a:r>
            <a:r>
              <a:rPr lang="ru-RU" sz="1800" dirty="0" err="1" smtClean="0">
                <a:hlinkClick r:id="rId10" tooltip="Київ"/>
              </a:rPr>
              <a:t>Києва</a:t>
            </a:r>
            <a:r>
              <a:rPr lang="ru-RU" sz="1800" dirty="0" smtClean="0"/>
              <a:t>. Придушивши </a:t>
            </a:r>
            <a:r>
              <a:rPr lang="ru-RU" sz="1800" dirty="0" err="1" smtClean="0"/>
              <a:t>повстання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Володимир</a:t>
            </a:r>
            <a:r>
              <a:rPr lang="ru-RU" sz="1800" dirty="0" smtClean="0"/>
              <a:t> Мономах, </a:t>
            </a:r>
            <a:r>
              <a:rPr lang="ru-RU" sz="1800" dirty="0" err="1" smtClean="0"/>
              <a:t>проте</a:t>
            </a:r>
            <a:r>
              <a:rPr lang="ru-RU" sz="1800" dirty="0" smtClean="0"/>
              <a:t>, </a:t>
            </a:r>
            <a:r>
              <a:rPr lang="ru-RU" sz="1800" dirty="0" err="1" smtClean="0"/>
              <a:t>змушений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піти</a:t>
            </a:r>
            <a:r>
              <a:rPr lang="ru-RU" sz="1800" dirty="0" smtClean="0"/>
              <a:t> на поступки </a:t>
            </a:r>
            <a:r>
              <a:rPr lang="ru-RU" sz="1800" dirty="0" err="1" smtClean="0"/>
              <a:t>народним</a:t>
            </a:r>
            <a:r>
              <a:rPr lang="ru-RU" sz="1800" dirty="0" smtClean="0"/>
              <a:t> </a:t>
            </a:r>
            <a:r>
              <a:rPr lang="ru-RU" sz="1800" dirty="0" err="1" smtClean="0"/>
              <a:t>масам</a:t>
            </a:r>
            <a:r>
              <a:rPr lang="ru-RU" sz="1800" dirty="0" smtClean="0"/>
              <a:t>, видавши закон, за </a:t>
            </a:r>
            <a:r>
              <a:rPr lang="ru-RU" sz="1800" dirty="0" err="1" smtClean="0"/>
              <a:t>яким</a:t>
            </a:r>
            <a:r>
              <a:rPr lang="ru-RU" sz="1800" dirty="0" smtClean="0"/>
              <a:t> </a:t>
            </a:r>
            <a:r>
              <a:rPr lang="ru-RU" sz="1800" dirty="0" err="1" smtClean="0"/>
              <a:t>зменшив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11" tooltip="Реза (відсоток)"/>
              </a:rPr>
              <a:t>рези</a:t>
            </a:r>
            <a:r>
              <a:rPr lang="ru-RU" sz="1800" dirty="0" smtClean="0"/>
              <a:t> (</a:t>
            </a:r>
            <a:r>
              <a:rPr lang="ru-RU" sz="1800" dirty="0" err="1" smtClean="0"/>
              <a:t>відсотки</a:t>
            </a:r>
            <a:r>
              <a:rPr lang="ru-RU" sz="1800" dirty="0" smtClean="0"/>
              <a:t>) за </a:t>
            </a:r>
            <a:r>
              <a:rPr lang="ru-RU" sz="1800" dirty="0" err="1" smtClean="0"/>
              <a:t>позички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тимчасово</a:t>
            </a:r>
            <a:r>
              <a:rPr lang="ru-RU" sz="1800" dirty="0" smtClean="0"/>
              <a:t> </a:t>
            </a:r>
            <a:r>
              <a:rPr lang="ru-RU" sz="1800" dirty="0" err="1" smtClean="0"/>
              <a:t>трохи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полегшив</a:t>
            </a:r>
            <a:r>
              <a:rPr lang="ru-RU" sz="1800" dirty="0" smtClean="0"/>
              <a:t> становище </a:t>
            </a:r>
            <a:r>
              <a:rPr lang="ru-RU" sz="1800" dirty="0" err="1" smtClean="0"/>
              <a:t>закупів</a:t>
            </a:r>
            <a:r>
              <a:rPr lang="ru-RU" sz="1800" dirty="0" smtClean="0"/>
              <a:t>, </a:t>
            </a:r>
            <a:r>
              <a:rPr lang="ru-RU" sz="1800" dirty="0" err="1" smtClean="0"/>
              <a:t>скасував</a:t>
            </a:r>
            <a:r>
              <a:rPr lang="ru-RU" sz="1800" dirty="0" smtClean="0"/>
              <a:t> холопство за борги (у </a:t>
            </a:r>
            <a:r>
              <a:rPr lang="ru-RU" sz="1800" dirty="0" err="1" smtClean="0"/>
              <a:t>розширеній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редакції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12" tooltip="Руська Правда"/>
              </a:rPr>
              <a:t>«</a:t>
            </a:r>
            <a:r>
              <a:rPr lang="ru-RU" sz="1800" dirty="0" err="1" smtClean="0">
                <a:hlinkClick r:id="rId12" tooltip="Руська Правда"/>
              </a:rPr>
              <a:t>Руської</a:t>
            </a:r>
            <a:r>
              <a:rPr lang="ru-RU" sz="1800" dirty="0" smtClean="0">
                <a:hlinkClick r:id="rId12" tooltip="Руська Правда"/>
              </a:rPr>
              <a:t> </a:t>
            </a:r>
            <a:r>
              <a:rPr lang="ru-RU" sz="1800" dirty="0" err="1" smtClean="0">
                <a:hlinkClick r:id="rId12" tooltip="Руська Правда"/>
              </a:rPr>
              <a:t>правди</a:t>
            </a:r>
            <a:r>
              <a:rPr lang="ru-RU" sz="1800" dirty="0" smtClean="0">
                <a:hlinkClick r:id="rId12" tooltip="Руська Правда"/>
              </a:rPr>
              <a:t>»</a:t>
            </a:r>
            <a:r>
              <a:rPr lang="ru-RU" sz="1800" dirty="0" smtClean="0"/>
              <a:t> </a:t>
            </a:r>
            <a:r>
              <a:rPr lang="ru-RU" sz="1800" dirty="0" err="1" smtClean="0"/>
              <a:t>ці</a:t>
            </a:r>
            <a:r>
              <a:rPr lang="ru-RU" sz="1800" dirty="0" smtClean="0"/>
              <a:t> постанови </a:t>
            </a:r>
            <a:r>
              <a:rPr lang="ru-RU" sz="1800" dirty="0" err="1" smtClean="0"/>
              <a:t>відомі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назвою</a:t>
            </a:r>
            <a:r>
              <a:rPr lang="ru-RU" sz="1800" dirty="0" smtClean="0"/>
              <a:t> </a:t>
            </a:r>
            <a:r>
              <a:rPr lang="ru-RU" sz="1800" dirty="0" smtClean="0">
                <a:hlinkClick r:id="rId13" tooltip="Статут Володимира Мономаха"/>
              </a:rPr>
              <a:t>Статут </a:t>
            </a:r>
            <a:r>
              <a:rPr lang="ru-RU" sz="1800" dirty="0" err="1" smtClean="0">
                <a:hlinkClick r:id="rId13" tooltip="Статут Володимира Мономаха"/>
              </a:rPr>
              <a:t>Володимира</a:t>
            </a:r>
            <a:r>
              <a:rPr lang="ru-RU" sz="1800" dirty="0" smtClean="0">
                <a:hlinkClick r:id="rId13" tooltip="Статут Володимира Мономаха"/>
              </a:rPr>
              <a:t> Мономаха</a:t>
            </a:r>
            <a:r>
              <a:rPr lang="ru-RU" sz="1800" dirty="0" smtClean="0"/>
              <a:t>).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3524" y="1598613"/>
            <a:ext cx="7594623" cy="4497387"/>
          </a:xfrm>
        </p:spPr>
        <p:txBody>
          <a:bodyPr/>
          <a:lstStyle/>
          <a:p>
            <a:pPr algn="ctr"/>
            <a:r>
              <a:rPr lang="ru-RU" sz="2400" dirty="0" err="1" smtClean="0"/>
              <a:t>Ініціатор</a:t>
            </a:r>
            <a:r>
              <a:rPr lang="ru-RU" sz="2400" dirty="0" smtClean="0"/>
              <a:t> </a:t>
            </a:r>
            <a:r>
              <a:rPr lang="ru-RU" sz="2400" dirty="0" err="1" smtClean="0">
                <a:hlinkClick r:id="rId2" tooltip="Любецький з'їзд 1097"/>
              </a:rPr>
              <a:t>Любецького</a:t>
            </a:r>
            <a:r>
              <a:rPr lang="ru-RU" sz="2400" dirty="0" smtClean="0">
                <a:hlinkClick r:id="rId2" tooltip="Любецький з'їзд 1097"/>
              </a:rPr>
              <a:t> </a:t>
            </a:r>
            <a:r>
              <a:rPr lang="ru-RU" sz="2400" dirty="0" err="1" smtClean="0">
                <a:hlinkClick r:id="rId2" tooltip="Любецький з'їзд 1097"/>
              </a:rPr>
              <a:t>з'їзду</a:t>
            </a:r>
            <a:r>
              <a:rPr lang="ru-RU" sz="2400" dirty="0" smtClean="0">
                <a:hlinkClick r:id="rId2" tooltip="Любецький з'їзд 1097"/>
              </a:rPr>
              <a:t> 1097 р.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була</a:t>
            </a:r>
            <a:r>
              <a:rPr lang="ru-RU" sz="2400" dirty="0" smtClean="0"/>
              <a:t> проведена радикальна реформа порядку </a:t>
            </a:r>
            <a:r>
              <a:rPr lang="ru-RU" sz="2400" dirty="0" err="1" smtClean="0"/>
              <a:t>спадкоємства</a:t>
            </a:r>
            <a:r>
              <a:rPr lang="ru-RU" sz="2400" dirty="0" smtClean="0"/>
              <a:t> (</a:t>
            </a:r>
            <a:r>
              <a:rPr lang="ru-RU" sz="2400" dirty="0" err="1" smtClean="0"/>
              <a:t>прийнято</a:t>
            </a:r>
            <a:r>
              <a:rPr lang="ru-RU" sz="2400" dirty="0" smtClean="0"/>
              <a:t> засаду прямого родового </a:t>
            </a:r>
            <a:r>
              <a:rPr lang="ru-RU" sz="2400" dirty="0" err="1" smtClean="0"/>
              <a:t>успадкування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замість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сеньйорату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зміни</a:t>
            </a:r>
            <a:r>
              <a:rPr lang="ru-RU" sz="2400" dirty="0" smtClean="0"/>
              <a:t> </a:t>
            </a:r>
            <a:r>
              <a:rPr lang="ru-RU" sz="2400" dirty="0" err="1" smtClean="0"/>
              <a:t>уділів</a:t>
            </a:r>
            <a:r>
              <a:rPr lang="ru-RU" sz="2400" dirty="0" smtClean="0"/>
              <a:t>) </a:t>
            </a:r>
            <a:r>
              <a:rPr lang="ru-RU" sz="2400" dirty="0" err="1" smtClean="0"/>
              <a:t>та</a:t>
            </a:r>
            <a:r>
              <a:rPr lang="ru-RU" sz="2400" dirty="0" smtClean="0"/>
              <a:t> </a:t>
            </a:r>
            <a:r>
              <a:rPr lang="ru-RU" sz="2400" dirty="0" err="1" smtClean="0">
                <a:hlinkClick r:id="rId3" tooltip="Витечівський з'їзд 1100"/>
              </a:rPr>
              <a:t>Витечівського</a:t>
            </a:r>
            <a:r>
              <a:rPr lang="ru-RU" sz="2400" dirty="0" smtClean="0">
                <a:hlinkClick r:id="rId3" tooltip="Витечівський з'їзд 1100"/>
              </a:rPr>
              <a:t> </a:t>
            </a:r>
            <a:r>
              <a:rPr lang="ru-RU" sz="2400" dirty="0" err="1" smtClean="0">
                <a:hlinkClick r:id="rId3" tooltip="Витечівський з'їзд 1100"/>
              </a:rPr>
              <a:t>з'їзду</a:t>
            </a:r>
            <a:r>
              <a:rPr lang="ru-RU" sz="2400" dirty="0" smtClean="0">
                <a:hlinkClick r:id="rId3" tooltip="Витечівський з'їзд 1100"/>
              </a:rPr>
              <a:t> 1100 р.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Відновив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великокнязівську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владу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більшій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давньоруських</a:t>
            </a:r>
            <a:r>
              <a:rPr lang="ru-RU" sz="2400" dirty="0" smtClean="0"/>
              <a:t> земель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тимчасово</a:t>
            </a:r>
            <a:r>
              <a:rPr lang="ru-RU" sz="2400" dirty="0" smtClean="0"/>
              <a:t> </a:t>
            </a:r>
            <a:r>
              <a:rPr lang="ru-RU" sz="2400" dirty="0" err="1" smtClean="0"/>
              <a:t>затримав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остаточного </a:t>
            </a:r>
            <a:r>
              <a:rPr lang="ru-RU" sz="2400" dirty="0" err="1" smtClean="0"/>
              <a:t>роздроблення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Давньоруської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. За межами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володінь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залишилися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Галицька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Чернігово-Сіверська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та </a:t>
            </a:r>
            <a:r>
              <a:rPr lang="ru-RU" sz="2400" dirty="0" err="1" smtClean="0">
                <a:hlinkClick r:id="rId4" tooltip="Полоцьк"/>
              </a:rPr>
              <a:t>Полоцьк</a:t>
            </a:r>
            <a:r>
              <a:rPr lang="ru-RU" sz="2400" dirty="0" smtClean="0"/>
              <a:t>. </a:t>
            </a:r>
            <a:r>
              <a:rPr lang="ru-RU" sz="2400" dirty="0" err="1" smtClean="0"/>
              <a:t>Володимир</a:t>
            </a:r>
            <a:r>
              <a:rPr lang="ru-RU" sz="2400" dirty="0" smtClean="0"/>
              <a:t> Мономах </a:t>
            </a:r>
            <a:r>
              <a:rPr lang="ru-RU" sz="2400" dirty="0" err="1" smtClean="0"/>
              <a:t>мав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посадників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в </a:t>
            </a:r>
            <a:r>
              <a:rPr lang="ru-RU" sz="2400" dirty="0" err="1" smtClean="0"/>
              <a:t>містах</a:t>
            </a:r>
            <a:r>
              <a:rPr lang="ru-RU" sz="2400" dirty="0" smtClean="0"/>
              <a:t> по </a:t>
            </a:r>
            <a:r>
              <a:rPr lang="ru-RU" sz="2400" dirty="0" smtClean="0">
                <a:hlinkClick r:id="rId5" tooltip="Дунай"/>
              </a:rPr>
              <a:t>Дунаю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7358114" cy="549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28662" y="6072206"/>
            <a:ext cx="6072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С.В.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Иванов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"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Съезд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князей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".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357166"/>
            <a:ext cx="735842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43042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Кившенко</a:t>
            </a:r>
            <a:r>
              <a:rPr lang="ru-RU" b="1" dirty="0" smtClean="0"/>
              <a:t> А.«Владимир Мономах на съезде русских князей».11 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dirty="0" smtClean="0"/>
              <a:t>Князювання Володимира Мономаха було періодом останнього посилення Київської Русі. Володимир Мономах через своїх синів управляв 3 / 4 території Давньоруської держави. </a:t>
            </a:r>
            <a:r>
              <a:rPr lang="uk-UA" dirty="0" err="1" smtClean="0"/>
              <a:t>Туров</a:t>
            </a:r>
            <a:r>
              <a:rPr lang="uk-UA" dirty="0" smtClean="0"/>
              <a:t> Мономах отримав по смерті Святополка як київську волость.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mono">
  <a:themeElements>
    <a:clrScheme name="Тема Office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58</TotalTime>
  <Words>482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Kimono</vt:lpstr>
      <vt:lpstr>Володимир Мономах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Шлюби і діти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</cp:revision>
  <dcterms:created xsi:type="dcterms:W3CDTF">2011-08-15T17:25:45Z</dcterms:created>
  <dcterms:modified xsi:type="dcterms:W3CDTF">2012-01-17T19:04:38Z</dcterms:modified>
</cp:coreProperties>
</file>