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15" r:id="rId2"/>
    <p:sldMasterId id="2147483718" r:id="rId3"/>
  </p:sldMasterIdLst>
  <p:sldIdLst>
    <p:sldId id="256" r:id="rId4"/>
    <p:sldId id="279" r:id="rId5"/>
    <p:sldId id="264" r:id="rId6"/>
    <p:sldId id="266" r:id="rId7"/>
    <p:sldId id="271" r:id="rId8"/>
    <p:sldId id="268" r:id="rId9"/>
    <p:sldId id="274" r:id="rId10"/>
    <p:sldId id="273" r:id="rId11"/>
    <p:sldId id="275" r:id="rId12"/>
    <p:sldId id="276" r:id="rId13"/>
    <p:sldId id="277" r:id="rId14"/>
    <p:sldId id="278" r:id="rId15"/>
    <p:sldId id="289" r:id="rId16"/>
    <p:sldId id="290" r:id="rId17"/>
    <p:sldId id="291" r:id="rId18"/>
    <p:sldId id="292" r:id="rId19"/>
    <p:sldId id="281" r:id="rId20"/>
    <p:sldId id="284" r:id="rId21"/>
    <p:sldId id="287" r:id="rId22"/>
    <p:sldId id="288" r:id="rId23"/>
    <p:sldId id="283" r:id="rId24"/>
    <p:sldId id="285" r:id="rId25"/>
    <p:sldId id="282" r:id="rId26"/>
    <p:sldId id="286" r:id="rId27"/>
    <p:sldId id="280" r:id="rId28"/>
    <p:sldId id="272" r:id="rId29"/>
    <p:sldId id="258" r:id="rId30"/>
    <p:sldId id="270" r:id="rId31"/>
    <p:sldId id="260" r:id="rId32"/>
    <p:sldId id="261" r:id="rId33"/>
    <p:sldId id="259" r:id="rId34"/>
    <p:sldId id="257" r:id="rId35"/>
    <p:sldId id="262" r:id="rId36"/>
    <p:sldId id="267" r:id="rId37"/>
    <p:sldId id="263" r:id="rId38"/>
    <p:sldId id="265" r:id="rId39"/>
    <p:sldId id="26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50A2-34AF-4897-B451-1A41440D74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8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6874-4489-43D8-BE48-B71ADADFC8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2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9F977-765E-405B-889E-1E5581EB84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7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4479-D1CE-4DFF-8183-0C2AE53A8A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223D-88FC-4EF9-B07C-8062B0726C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28C0-8A3C-4D83-966E-CDD720D0CE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0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16D5-E52F-405C-B65E-17131C971B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3084" name="Group 12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3082" name="Group 10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3074" name="AutoShape 2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" name="AutoShape 3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" name="Rectangle 4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3077" name="Oval 5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3078" name="Rectangle 6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3079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3080" name="Arc 8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1" name="Freeform 9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023656-5DB2-4CD1-B981-AA0E5C765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69E3F-7CFC-4788-A2D7-9EB98A118B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44FF-8234-41B8-AD36-588CEFDC81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9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3708-1B5E-4005-BE48-E498019195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E0E9-1C28-4391-B2AE-60005E3BA7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398A-E791-4289-8587-6875E4E9D9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AC20-1B75-4AB5-A61D-081E83A306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9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ru-RU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21CA95A-009B-414D-AC89-88504C31A4A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1039" name="Group 15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1031" name="Rectangle 7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spcBef>
                    <a:spcPct val="50000"/>
                  </a:spcBef>
                </a:pPr>
                <a:endParaRPr kumimoji="1" lang="ru-RU" sz="2400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spcBef>
                    <a:spcPct val="50000"/>
                  </a:spcBef>
                </a:pPr>
                <a:endParaRPr kumimoji="1" lang="ru-RU" sz="2400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spcBef>
                    <a:spcPct val="50000"/>
                  </a:spcBef>
                </a:pPr>
                <a:endParaRPr kumimoji="1" lang="ru-RU" sz="2400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>
                  <a:spcBef>
                    <a:spcPct val="50000"/>
                  </a:spcBef>
                </a:pPr>
                <a:endParaRPr kumimoji="1" lang="ru-RU" sz="2400"/>
              </a:p>
            </p:txBody>
          </p:sp>
          <p:sp>
            <p:nvSpPr>
              <p:cNvPr id="1038" name="Arc 14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ru-RU" sz="2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EBA47-8CF5-47E8-9A03-89BE386EA6F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Здоровий спосіб життя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907704" y="3356992"/>
            <a:ext cx="7083896" cy="3200400"/>
          </a:xfrm>
        </p:spPr>
        <p:txBody>
          <a:bodyPr/>
          <a:lstStyle/>
          <a:p>
            <a:pPr algn="r"/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Найбільше</a:t>
            </a: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багатство</a:t>
            </a: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здоров’я</a:t>
            </a: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r"/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Народна </a:t>
            </a:r>
            <a:r>
              <a:rPr lang="ru-RU" sz="4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мудрість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4000" dirty="0" err="1"/>
              <a:t>Здоров’я</a:t>
            </a:r>
            <a:r>
              <a:rPr lang="ru-RU" sz="4000" dirty="0"/>
              <a:t> не </a:t>
            </a:r>
            <a:r>
              <a:rPr lang="ru-RU" sz="4000" dirty="0" err="1"/>
              <a:t>цінують</a:t>
            </a:r>
            <a:r>
              <a:rPr lang="ru-RU" sz="4000" dirty="0"/>
              <a:t>, </a:t>
            </a:r>
            <a:r>
              <a:rPr lang="ru-RU" sz="4000" dirty="0" err="1"/>
              <a:t>поки</a:t>
            </a:r>
            <a:r>
              <a:rPr lang="ru-RU" sz="4000" dirty="0"/>
              <a:t> не приходить хвороба.</a:t>
            </a:r>
          </a:p>
          <a:p>
            <a:pPr algn="r"/>
            <a:endParaRPr lang="ru-RU" sz="4000" dirty="0"/>
          </a:p>
          <a:p>
            <a:pPr algn="r"/>
            <a:r>
              <a:rPr lang="ru-RU" sz="4000" dirty="0" err="1"/>
              <a:t>Т.Фуллер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81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772400" cy="4114800"/>
          </a:xfrm>
        </p:spPr>
        <p:txBody>
          <a:bodyPr/>
          <a:lstStyle/>
          <a:p>
            <a:pPr algn="r"/>
            <a:r>
              <a:rPr lang="ru-RU" sz="4000" dirty="0"/>
              <a:t> </a:t>
            </a:r>
            <a:r>
              <a:rPr lang="ru-RU" sz="4000" dirty="0" err="1"/>
              <a:t>Якщо</a:t>
            </a:r>
            <a:r>
              <a:rPr lang="ru-RU" sz="4000" dirty="0"/>
              <a:t> </a:t>
            </a:r>
            <a:r>
              <a:rPr lang="ru-RU" sz="4000" dirty="0" err="1"/>
              <a:t>людина</a:t>
            </a:r>
            <a:r>
              <a:rPr lang="ru-RU" sz="4000" dirty="0"/>
              <a:t> сама </a:t>
            </a:r>
            <a:r>
              <a:rPr lang="ru-RU" sz="4000" dirty="0" err="1"/>
              <a:t>стежить</a:t>
            </a:r>
            <a:r>
              <a:rPr lang="ru-RU" sz="4000" dirty="0"/>
              <a:t> за </a:t>
            </a:r>
            <a:r>
              <a:rPr lang="ru-RU" sz="4000" dirty="0" err="1"/>
              <a:t>своїм</a:t>
            </a:r>
            <a:r>
              <a:rPr lang="ru-RU" sz="4000" dirty="0"/>
              <a:t> </a:t>
            </a:r>
            <a:r>
              <a:rPr lang="ru-RU" sz="4000" dirty="0" err="1"/>
              <a:t>здоров’ям</a:t>
            </a:r>
            <a:r>
              <a:rPr lang="ru-RU" sz="4000" dirty="0"/>
              <a:t>, то </a:t>
            </a:r>
            <a:r>
              <a:rPr lang="ru-RU" sz="4000" dirty="0" err="1"/>
              <a:t>важ</a:t>
            </a:r>
            <a:r>
              <a:rPr lang="ru-RU" sz="4000" dirty="0"/>
              <a:t>-ко </a:t>
            </a:r>
            <a:r>
              <a:rPr lang="ru-RU" sz="4000" dirty="0" err="1"/>
              <a:t>знайти</a:t>
            </a:r>
            <a:r>
              <a:rPr lang="ru-RU" sz="4000" dirty="0"/>
              <a:t> </a:t>
            </a:r>
            <a:r>
              <a:rPr lang="ru-RU" sz="4000" dirty="0" err="1"/>
              <a:t>лікаря</a:t>
            </a:r>
            <a:r>
              <a:rPr lang="ru-RU" sz="4000" dirty="0"/>
              <a:t>, </a:t>
            </a:r>
            <a:r>
              <a:rPr lang="ru-RU" sz="4000" dirty="0" err="1"/>
              <a:t>який</a:t>
            </a:r>
            <a:r>
              <a:rPr lang="ru-RU" sz="4000" dirty="0"/>
              <a:t> знав </a:t>
            </a:r>
            <a:r>
              <a:rPr lang="ru-RU" sz="4000" dirty="0" err="1"/>
              <a:t>би</a:t>
            </a:r>
            <a:r>
              <a:rPr lang="ru-RU" sz="4000" dirty="0"/>
              <a:t> </a:t>
            </a:r>
            <a:r>
              <a:rPr lang="ru-RU" sz="4000" dirty="0" err="1"/>
              <a:t>краще</a:t>
            </a:r>
            <a:r>
              <a:rPr lang="ru-RU" sz="4000" dirty="0"/>
              <a:t> </a:t>
            </a:r>
            <a:r>
              <a:rPr lang="ru-RU" sz="4000" dirty="0" err="1"/>
              <a:t>корисне</a:t>
            </a:r>
            <a:r>
              <a:rPr lang="ru-RU" sz="4000" dirty="0"/>
              <a:t> для </a:t>
            </a:r>
            <a:r>
              <a:rPr lang="ru-RU" sz="4000" dirty="0" err="1"/>
              <a:t>її</a:t>
            </a:r>
            <a:r>
              <a:rPr lang="ru-RU" sz="4000" dirty="0"/>
              <a:t> </a:t>
            </a:r>
            <a:r>
              <a:rPr lang="ru-RU" sz="4000" dirty="0" err="1"/>
              <a:t>здоров’я</a:t>
            </a:r>
            <a:r>
              <a:rPr lang="ru-RU" sz="4000" dirty="0"/>
              <a:t>, </a:t>
            </a:r>
            <a:r>
              <a:rPr lang="ru-RU" sz="4000" dirty="0" err="1"/>
              <a:t>ніж</a:t>
            </a:r>
            <a:r>
              <a:rPr lang="ru-RU" sz="4000" dirty="0"/>
              <a:t> вона сама.</a:t>
            </a:r>
          </a:p>
          <a:p>
            <a:pPr algn="r"/>
            <a:endParaRPr lang="ru-RU" sz="4000" dirty="0"/>
          </a:p>
          <a:p>
            <a:pPr algn="r"/>
            <a:r>
              <a:rPr lang="ru-RU" sz="4000" dirty="0"/>
              <a:t>Сократ</a:t>
            </a:r>
          </a:p>
        </p:txBody>
      </p:sp>
    </p:spTree>
    <p:extLst>
      <p:ext uri="{BB962C8B-B14F-4D97-AF65-F5344CB8AC3E}">
        <p14:creationId xmlns:p14="http://schemas.microsoft.com/office/powerpoint/2010/main" val="33676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772400" cy="1143000"/>
          </a:xfrm>
        </p:spPr>
        <p:txBody>
          <a:bodyPr/>
          <a:lstStyle/>
          <a:p>
            <a:r>
              <a:rPr lang="uk-UA" sz="8000" dirty="0" smtClean="0"/>
              <a:t>Довгожителі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9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653136"/>
            <a:ext cx="2975248" cy="11430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Тіціан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91-96 років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905000"/>
            <a:ext cx="5796880" cy="1019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481818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248" y="4437112"/>
            <a:ext cx="3230046" cy="1143000"/>
          </a:xfrm>
        </p:spPr>
        <p:txBody>
          <a:bodyPr/>
          <a:lstStyle/>
          <a:p>
            <a:r>
              <a:rPr lang="uk-UA" dirty="0" smtClean="0"/>
              <a:t>Лев Толстой</a:t>
            </a:r>
            <a:br>
              <a:rPr lang="uk-UA" dirty="0" smtClean="0"/>
            </a:br>
            <a:r>
              <a:rPr lang="uk-UA" dirty="0" smtClean="0"/>
              <a:t>82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905000"/>
            <a:ext cx="5292824" cy="1884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456973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8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634" y="692696"/>
            <a:ext cx="3802766" cy="2232248"/>
          </a:xfrm>
        </p:spPr>
        <p:txBody>
          <a:bodyPr/>
          <a:lstStyle/>
          <a:p>
            <a:r>
              <a:rPr lang="ru-RU" dirty="0"/>
              <a:t>Томас </a:t>
            </a:r>
            <a:r>
              <a:rPr lang="ru-RU" dirty="0" err="1"/>
              <a:t>Алва</a:t>
            </a:r>
            <a:r>
              <a:rPr lang="ru-RU" dirty="0"/>
              <a:t> </a:t>
            </a:r>
            <a:r>
              <a:rPr lang="ru-RU" dirty="0" err="1" smtClean="0"/>
              <a:t>Едісон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84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3789040"/>
            <a:ext cx="6300936" cy="2230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0648"/>
            <a:ext cx="414103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2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746" y="2780928"/>
            <a:ext cx="3263280" cy="1143000"/>
          </a:xfrm>
        </p:spPr>
        <p:txBody>
          <a:bodyPr/>
          <a:lstStyle/>
          <a:p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smtClean="0"/>
              <a:t>Гюго</a:t>
            </a:r>
            <a:br>
              <a:rPr lang="ru-RU" dirty="0" smtClean="0"/>
            </a:br>
            <a:r>
              <a:rPr lang="ru-RU" dirty="0" smtClean="0"/>
              <a:t>82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9031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7772400" cy="1143000"/>
          </a:xfrm>
        </p:spPr>
        <p:txBody>
          <a:bodyPr/>
          <a:lstStyle/>
          <a:p>
            <a:r>
              <a:rPr lang="uk-UA" sz="7200" dirty="0" smtClean="0"/>
              <a:t>Давайте поговоримо…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TTTTTT - копия 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366450" cy="62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4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у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0"/>
            <a:ext cx="7859712" cy="6126163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076" name="Picture 4" descr="happy-healthy-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7" y="0"/>
            <a:ext cx="9164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243532968_1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6411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TTTTTT -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kurenie_podrostkov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848872" cy="63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TTTTT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388424" cy="62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anf2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84776" cy="59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knik-ru-fotoshop-onlaj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2" y="332656"/>
            <a:ext cx="841242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9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772400" cy="1143000"/>
          </a:xfrm>
        </p:spPr>
        <p:txBody>
          <a:bodyPr/>
          <a:lstStyle/>
          <a:p>
            <a:r>
              <a:rPr lang="uk-UA" sz="6600" dirty="0" smtClean="0"/>
              <a:t>Хто </a:t>
            </a:r>
            <a:r>
              <a:rPr lang="uk-UA" sz="6600" dirty="0"/>
              <a:t>ш</a:t>
            </a:r>
            <a:r>
              <a:rPr lang="uk-UA" sz="6600" dirty="0" smtClean="0"/>
              <a:t>кодить своєму здоров’ю і як?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920880" cy="62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7772400" cy="1143000"/>
          </a:xfrm>
        </p:spPr>
        <p:txBody>
          <a:bodyPr/>
          <a:lstStyle/>
          <a:p>
            <a:r>
              <a:rPr lang="uk-UA" sz="7200" dirty="0" smtClean="0"/>
              <a:t>Підведемо підсумок нашої розмови…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4" y="268588"/>
            <a:ext cx="8028086" cy="64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4536994"/>
            <a:ext cx="2702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6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розклад</a:t>
            </a:r>
            <a:r>
              <a:rPr lang="ru-RU" sz="2000" dirty="0"/>
              <a:t> типового дня </a:t>
            </a:r>
            <a:r>
              <a:rPr lang="ru-RU" sz="2000" dirty="0" err="1"/>
              <a:t>починається</a:t>
            </a:r>
            <a:r>
              <a:rPr lang="ru-RU" sz="2000" dirty="0"/>
              <a:t> з того, </a:t>
            </a:r>
            <a:r>
              <a:rPr lang="ru-RU" sz="2000" dirty="0" err="1"/>
              <a:t>що</a:t>
            </a:r>
            <a:r>
              <a:rPr lang="ru-RU" sz="2000" dirty="0"/>
              <a:t> ми, не </a:t>
            </a:r>
            <a:r>
              <a:rPr lang="ru-RU" sz="2000" dirty="0" err="1"/>
              <a:t>виспавшись</a:t>
            </a:r>
            <a:r>
              <a:rPr lang="ru-RU" sz="2000" dirty="0"/>
              <a:t> </a:t>
            </a:r>
            <a:r>
              <a:rPr lang="ru-RU" sz="2000" dirty="0" err="1"/>
              <a:t>зранку</a:t>
            </a:r>
            <a:r>
              <a:rPr lang="ru-RU" sz="2000" dirty="0"/>
              <a:t>, </a:t>
            </a:r>
            <a:r>
              <a:rPr lang="ru-RU" sz="2000" dirty="0" err="1"/>
              <a:t>підхоплюємося</a:t>
            </a:r>
            <a:r>
              <a:rPr lang="ru-RU" sz="2000" dirty="0"/>
              <a:t> з </a:t>
            </a:r>
            <a:r>
              <a:rPr lang="ru-RU" sz="2000" dirty="0" err="1"/>
              <a:t>ліжка</a:t>
            </a:r>
            <a:r>
              <a:rPr lang="ru-RU" sz="2000" dirty="0"/>
              <a:t>, </a:t>
            </a:r>
            <a:r>
              <a:rPr lang="ru-RU" sz="2000" dirty="0" err="1"/>
              <a:t>протираємо</a:t>
            </a:r>
            <a:r>
              <a:rPr lang="ru-RU" sz="2000" dirty="0"/>
              <a:t> </a:t>
            </a:r>
            <a:r>
              <a:rPr lang="ru-RU" sz="2000" dirty="0" err="1"/>
              <a:t>очі</a:t>
            </a:r>
            <a:r>
              <a:rPr lang="ru-RU" sz="2000" dirty="0"/>
              <a:t>, </a:t>
            </a:r>
            <a:r>
              <a:rPr lang="ru-RU" sz="2000" dirty="0" err="1"/>
              <a:t>нашвидкуруч</a:t>
            </a:r>
            <a:r>
              <a:rPr lang="ru-RU" sz="2000" dirty="0"/>
              <a:t> </a:t>
            </a:r>
            <a:r>
              <a:rPr lang="ru-RU" sz="2000" dirty="0" err="1"/>
              <a:t>снідаємо</a:t>
            </a:r>
            <a:r>
              <a:rPr lang="ru-RU" sz="2000" dirty="0"/>
              <a:t> і </a:t>
            </a:r>
            <a:r>
              <a:rPr lang="ru-RU" sz="2000" dirty="0" err="1"/>
              <a:t>збираємося</a:t>
            </a:r>
            <a:r>
              <a:rPr lang="ru-RU" sz="2000" dirty="0"/>
              <a:t> на роботу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. </a:t>
            </a:r>
            <a:r>
              <a:rPr lang="ru-RU" sz="2000" dirty="0" err="1"/>
              <a:t>Потім</a:t>
            </a:r>
            <a:r>
              <a:rPr lang="ru-RU" sz="2000" dirty="0"/>
              <a:t> весь день проводимо в </a:t>
            </a:r>
            <a:r>
              <a:rPr lang="ru-RU" sz="2000" dirty="0" err="1"/>
              <a:t>метушні</a:t>
            </a:r>
            <a:r>
              <a:rPr lang="ru-RU" sz="2000" dirty="0"/>
              <a:t>, </a:t>
            </a:r>
            <a:r>
              <a:rPr lang="ru-RU" sz="2000" dirty="0" err="1"/>
              <a:t>нервуючи</a:t>
            </a:r>
            <a:r>
              <a:rPr lang="ru-RU" sz="2000" dirty="0"/>
              <a:t> через </a:t>
            </a:r>
            <a:r>
              <a:rPr lang="ru-RU" sz="2000" dirty="0" err="1"/>
              <a:t>дрібниці</a:t>
            </a:r>
            <a:r>
              <a:rPr lang="ru-RU" sz="2000" dirty="0"/>
              <a:t>, </a:t>
            </a:r>
            <a:r>
              <a:rPr lang="ru-RU" sz="2000" dirty="0" err="1"/>
              <a:t>сперечаючись</a:t>
            </a:r>
            <a:r>
              <a:rPr lang="ru-RU" sz="2000" dirty="0"/>
              <a:t> з </a:t>
            </a:r>
            <a:r>
              <a:rPr lang="ru-RU" sz="2000" dirty="0" err="1"/>
              <a:t>колегами</a:t>
            </a:r>
            <a:r>
              <a:rPr lang="ru-RU" sz="2000" dirty="0"/>
              <a:t> та </a:t>
            </a:r>
            <a:r>
              <a:rPr lang="ru-RU" sz="2000" dirty="0" err="1"/>
              <a:t>намагаючись</a:t>
            </a:r>
            <a:r>
              <a:rPr lang="ru-RU" sz="2000" dirty="0"/>
              <a:t> </a:t>
            </a:r>
            <a:r>
              <a:rPr lang="ru-RU" sz="2000" dirty="0" err="1"/>
              <a:t>переробити</a:t>
            </a:r>
            <a:r>
              <a:rPr lang="ru-RU" sz="2000" dirty="0"/>
              <a:t> купу </a:t>
            </a:r>
            <a:r>
              <a:rPr lang="ru-RU" sz="2000" dirty="0" err="1"/>
              <a:t>запланованих</a:t>
            </a:r>
            <a:r>
              <a:rPr lang="ru-RU" sz="2000" dirty="0"/>
              <a:t> задач на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здати</a:t>
            </a:r>
            <a:r>
              <a:rPr lang="ru-RU" sz="2000" dirty="0"/>
              <a:t> </a:t>
            </a:r>
            <a:r>
              <a:rPr lang="ru-RU" sz="2000" dirty="0" err="1"/>
              <a:t>контрольні</a:t>
            </a:r>
            <a:r>
              <a:rPr lang="ru-RU" sz="2000" dirty="0"/>
              <a:t>, </a:t>
            </a:r>
            <a:r>
              <a:rPr lang="ru-RU" sz="2000" dirty="0" err="1"/>
              <a:t>курсові</a:t>
            </a:r>
            <a:r>
              <a:rPr lang="ru-RU" sz="2000" dirty="0"/>
              <a:t> на </a:t>
            </a:r>
            <a:r>
              <a:rPr lang="ru-RU" sz="2000" dirty="0" err="1"/>
              <a:t>навчанні</a:t>
            </a:r>
            <a:r>
              <a:rPr lang="ru-RU" sz="2000" dirty="0"/>
              <a:t>. І так день у день. </a:t>
            </a:r>
            <a:r>
              <a:rPr lang="ru-RU" sz="2000" dirty="0" err="1"/>
              <a:t>Потім</a:t>
            </a:r>
            <a:r>
              <a:rPr lang="ru-RU" sz="2000" dirty="0"/>
              <a:t> приходить </a:t>
            </a:r>
            <a:r>
              <a:rPr lang="ru-RU" sz="2000" dirty="0" err="1"/>
              <a:t>вечір</a:t>
            </a:r>
            <a:r>
              <a:rPr lang="ru-RU" sz="2000" dirty="0"/>
              <a:t> </a:t>
            </a:r>
            <a:r>
              <a:rPr lang="ru-RU" sz="2000" dirty="0" err="1"/>
              <a:t>п’ятниці</a:t>
            </a:r>
            <a:r>
              <a:rPr lang="ru-RU" sz="2000" dirty="0"/>
              <a:t>. </a:t>
            </a:r>
            <a:r>
              <a:rPr lang="ru-RU" sz="2000" dirty="0" err="1"/>
              <a:t>Виникає</a:t>
            </a:r>
            <a:r>
              <a:rPr lang="ru-RU" sz="2000" dirty="0"/>
              <a:t> потреба у так званому </a:t>
            </a:r>
            <a:r>
              <a:rPr lang="ru-RU" sz="2000" dirty="0" err="1"/>
              <a:t>знятті</a:t>
            </a:r>
            <a:r>
              <a:rPr lang="ru-RU" sz="2000" dirty="0"/>
              <a:t> </a:t>
            </a:r>
            <a:r>
              <a:rPr lang="ru-RU" sz="2000" dirty="0" err="1"/>
              <a:t>стресу</a:t>
            </a:r>
            <a:r>
              <a:rPr lang="ru-RU" sz="2000" dirty="0"/>
              <a:t> - пиво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міцні</a:t>
            </a:r>
            <a:r>
              <a:rPr lang="ru-RU" sz="2000" dirty="0"/>
              <a:t> </a:t>
            </a:r>
            <a:r>
              <a:rPr lang="ru-RU" sz="2000" dirty="0" err="1"/>
              <a:t>напої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якнайшвидше</a:t>
            </a:r>
            <a:r>
              <a:rPr lang="ru-RU" sz="2000" dirty="0"/>
              <a:t> забути про </a:t>
            </a:r>
            <a:r>
              <a:rPr lang="ru-RU" sz="2000" dirty="0" err="1"/>
              <a:t>турботи</a:t>
            </a:r>
            <a:r>
              <a:rPr lang="ru-RU" sz="2000" dirty="0"/>
              <a:t> </a:t>
            </a:r>
            <a:r>
              <a:rPr lang="ru-RU" sz="2000" dirty="0" err="1"/>
              <a:t>минулого</a:t>
            </a:r>
            <a:r>
              <a:rPr lang="ru-RU" sz="2000" dirty="0"/>
              <a:t> </a:t>
            </a:r>
            <a:r>
              <a:rPr lang="ru-RU" sz="2000" dirty="0" err="1"/>
              <a:t>тижня</a:t>
            </a:r>
            <a:r>
              <a:rPr lang="ru-RU" sz="2000" dirty="0"/>
              <a:t>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вихідні</a:t>
            </a:r>
            <a:r>
              <a:rPr lang="ru-RU" sz="2000" dirty="0"/>
              <a:t> </a:t>
            </a:r>
            <a:r>
              <a:rPr lang="ru-RU" sz="2000" dirty="0" err="1"/>
              <a:t>дні</a:t>
            </a:r>
            <a:r>
              <a:rPr lang="ru-RU" sz="2000" dirty="0"/>
              <a:t>, </a:t>
            </a:r>
            <a:r>
              <a:rPr lang="ru-RU" sz="2000" dirty="0" err="1"/>
              <a:t>побутові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поглинання</a:t>
            </a:r>
            <a:r>
              <a:rPr lang="ru-RU" sz="2000" dirty="0"/>
              <a:t> </a:t>
            </a:r>
            <a:r>
              <a:rPr lang="ru-RU" sz="2000" dirty="0" err="1"/>
              <a:t>їжі</a:t>
            </a:r>
            <a:r>
              <a:rPr lang="ru-RU" sz="2000" dirty="0"/>
              <a:t>, </a:t>
            </a:r>
            <a:r>
              <a:rPr lang="ru-RU" sz="2000" dirty="0" err="1"/>
              <a:t>відсипання</a:t>
            </a:r>
            <a:r>
              <a:rPr lang="ru-RU" sz="2000" dirty="0"/>
              <a:t> та </a:t>
            </a:r>
            <a:r>
              <a:rPr lang="ru-RU" sz="2000" dirty="0" err="1"/>
              <a:t>пересипання</a:t>
            </a:r>
            <a:r>
              <a:rPr lang="ru-RU" sz="2000" dirty="0"/>
              <a:t>, </a:t>
            </a:r>
            <a:r>
              <a:rPr lang="ru-RU" sz="2000" dirty="0" err="1"/>
              <a:t>вечір</a:t>
            </a:r>
            <a:r>
              <a:rPr lang="ru-RU" sz="2000" dirty="0"/>
              <a:t> перед </a:t>
            </a:r>
            <a:r>
              <a:rPr lang="ru-RU" sz="2000" dirty="0" err="1"/>
              <a:t>телевізором</a:t>
            </a:r>
            <a:r>
              <a:rPr lang="ru-RU" sz="2000" dirty="0"/>
              <a:t> і </a:t>
            </a:r>
            <a:r>
              <a:rPr lang="ru-RU" sz="2000" dirty="0" err="1"/>
              <a:t>т.ін</a:t>
            </a:r>
            <a:r>
              <a:rPr lang="ru-RU" sz="2000" dirty="0"/>
              <a:t>. </a:t>
            </a:r>
            <a:r>
              <a:rPr lang="ru-RU" sz="2000" dirty="0" err="1"/>
              <a:t>Понеділок</a:t>
            </a:r>
            <a:r>
              <a:rPr lang="ru-RU" sz="2000" dirty="0"/>
              <a:t> - все з початку.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в такому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говорити</a:t>
            </a:r>
            <a:r>
              <a:rPr lang="ru-RU" sz="2000" dirty="0"/>
              <a:t> про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здоровий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8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0" y="1295252"/>
            <a:ext cx="8349340" cy="556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825" y="188640"/>
            <a:ext cx="841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Повноцінне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харчування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9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43160"/>
            <a:ext cx="8316416" cy="54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0678" y="260648"/>
            <a:ext cx="6873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Ранкова гімнастика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5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9476"/>
            <a:ext cx="8244408" cy="60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2859" y="20935"/>
            <a:ext cx="5509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Чисте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довкілля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9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70797"/>
            <a:ext cx="7776864" cy="58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514" y="47467"/>
            <a:ext cx="834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Закалювання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організму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3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1688"/>
            <a:ext cx="77768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9964"/>
            <a:ext cx="7586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Активний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відпочинок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3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утн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2853"/>
            <a:ext cx="652012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7667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 - цигаркам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9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23731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2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1586"/>
            <a:ext cx="60486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7494" y="69921"/>
            <a:ext cx="4793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алкоголю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3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Здоровий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з точки </a:t>
            </a:r>
            <a:r>
              <a:rPr lang="ru-RU" sz="2400" dirty="0" err="1"/>
              <a:t>зору</a:t>
            </a:r>
            <a:r>
              <a:rPr lang="ru-RU" sz="2400" dirty="0"/>
              <a:t> </a:t>
            </a:r>
            <a:r>
              <a:rPr lang="ru-RU" sz="2400" dirty="0" err="1"/>
              <a:t>медиків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гармонійний</a:t>
            </a:r>
            <a:r>
              <a:rPr lang="ru-RU" sz="2400" dirty="0"/>
              <a:t> режим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та </a:t>
            </a:r>
            <a:r>
              <a:rPr lang="ru-RU" sz="2400" dirty="0" err="1"/>
              <a:t>відпочинку</a:t>
            </a:r>
            <a:r>
              <a:rPr lang="ru-RU" sz="2400" dirty="0"/>
              <a:t>, </a:t>
            </a:r>
            <a:r>
              <a:rPr lang="ru-RU" sz="2400" dirty="0" err="1"/>
              <a:t>оптимальне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,  </a:t>
            </a:r>
            <a:r>
              <a:rPr lang="ru-RU" sz="2400" dirty="0" err="1"/>
              <a:t>фізична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, </a:t>
            </a:r>
            <a:r>
              <a:rPr lang="ru-RU" sz="2400" dirty="0" err="1"/>
              <a:t>дотримання</a:t>
            </a:r>
            <a:r>
              <a:rPr lang="ru-RU" sz="2400" dirty="0"/>
              <a:t> </a:t>
            </a:r>
            <a:r>
              <a:rPr lang="ru-RU" sz="2400" dirty="0" err="1"/>
              <a:t>гігієни</a:t>
            </a:r>
            <a:r>
              <a:rPr lang="ru-RU" sz="2400" dirty="0"/>
              <a:t>,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шкідливих</a:t>
            </a:r>
            <a:r>
              <a:rPr lang="ru-RU" sz="2400" dirty="0"/>
              <a:t> </a:t>
            </a:r>
            <a:r>
              <a:rPr lang="ru-RU" sz="2400" dirty="0" err="1"/>
              <a:t>звичок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найважливіша</a:t>
            </a:r>
            <a:r>
              <a:rPr lang="ru-RU" sz="2400" dirty="0"/>
              <a:t> </a:t>
            </a:r>
            <a:r>
              <a:rPr lang="ru-RU" sz="2400" dirty="0" err="1"/>
              <a:t>складова</a:t>
            </a:r>
            <a:r>
              <a:rPr lang="ru-RU" sz="2400" dirty="0"/>
              <a:t> - </a:t>
            </a:r>
            <a:r>
              <a:rPr lang="ru-RU" sz="2400" dirty="0" err="1"/>
              <a:t>доброзичливе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оточуючих</a:t>
            </a:r>
            <a:r>
              <a:rPr lang="ru-RU" sz="2400" dirty="0"/>
              <a:t> і до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взагалі</a:t>
            </a:r>
            <a:r>
              <a:rPr lang="ru-RU" sz="2400" dirty="0"/>
              <a:t> в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проявах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спеціалістів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ЗСЖ </a:t>
            </a:r>
            <a:r>
              <a:rPr lang="ru-RU" sz="2400" dirty="0" err="1"/>
              <a:t>дотримуються</a:t>
            </a:r>
            <a:r>
              <a:rPr lang="ru-RU" sz="2400" dirty="0"/>
              <a:t> </a:t>
            </a:r>
            <a:r>
              <a:rPr lang="ru-RU" sz="2400" dirty="0" err="1"/>
              <a:t>такої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психологічна</a:t>
            </a:r>
            <a:r>
              <a:rPr lang="ru-RU" sz="2400" dirty="0"/>
              <a:t>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відіграє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важливу</a:t>
            </a:r>
            <a:r>
              <a:rPr lang="ru-RU" sz="2400" dirty="0"/>
              <a:t> роль. Наш </a:t>
            </a:r>
            <a:r>
              <a:rPr lang="ru-RU" sz="2400" dirty="0" err="1"/>
              <a:t>мозок</a:t>
            </a:r>
            <a:r>
              <a:rPr lang="ru-RU" sz="2400" dirty="0"/>
              <a:t> </a:t>
            </a:r>
            <a:r>
              <a:rPr lang="ru-RU" sz="2400" dirty="0" err="1"/>
              <a:t>керує</a:t>
            </a:r>
            <a:r>
              <a:rPr lang="ru-RU" sz="2400" dirty="0"/>
              <a:t> </a:t>
            </a:r>
            <a:r>
              <a:rPr lang="ru-RU" sz="2400" dirty="0" err="1"/>
              <a:t>організмом</a:t>
            </a:r>
            <a:r>
              <a:rPr lang="ru-RU" sz="2400" dirty="0"/>
              <a:t> і,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мозок</a:t>
            </a:r>
            <a:r>
              <a:rPr lang="ru-RU" sz="2400" dirty="0"/>
              <a:t> </a:t>
            </a:r>
            <a:r>
              <a:rPr lang="ru-RU" sz="2400" dirty="0" err="1"/>
              <a:t>віддає</a:t>
            </a:r>
            <a:r>
              <a:rPr lang="ru-RU" sz="2400" dirty="0"/>
              <a:t> </a:t>
            </a:r>
            <a:r>
              <a:rPr lang="ru-RU" sz="2400" dirty="0" err="1"/>
              <a:t>неправильні</a:t>
            </a:r>
            <a:r>
              <a:rPr lang="ru-RU" sz="2400" dirty="0"/>
              <a:t>, </a:t>
            </a:r>
            <a:r>
              <a:rPr lang="ru-RU" sz="2400" dirty="0" err="1"/>
              <a:t>нездорові</a:t>
            </a:r>
            <a:r>
              <a:rPr lang="ru-RU" sz="2400" dirty="0"/>
              <a:t> </a:t>
            </a:r>
            <a:r>
              <a:rPr lang="ru-RU" sz="2400" dirty="0" err="1"/>
              <a:t>команди</a:t>
            </a:r>
            <a:r>
              <a:rPr lang="ru-RU" sz="2400" dirty="0"/>
              <a:t>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, то </a:t>
            </a:r>
            <a:r>
              <a:rPr lang="ru-RU" sz="2400" dirty="0" err="1"/>
              <a:t>справи</a:t>
            </a:r>
            <a:r>
              <a:rPr lang="ru-RU" sz="2400" dirty="0"/>
              <a:t> тут </a:t>
            </a:r>
            <a:r>
              <a:rPr lang="ru-RU" sz="2400" dirty="0" err="1"/>
              <a:t>погані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04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224" y="2924944"/>
            <a:ext cx="7727776" cy="1400200"/>
          </a:xfrm>
        </p:spPr>
        <p:txBody>
          <a:bodyPr/>
          <a:lstStyle/>
          <a:p>
            <a:r>
              <a:rPr lang="ru-RU" sz="8000" dirty="0" err="1" smtClean="0"/>
              <a:t>Скдадові</a:t>
            </a:r>
            <a:r>
              <a:rPr lang="ru-RU" sz="8000" dirty="0" smtClean="0"/>
              <a:t> ЗСЖ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6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082648" cy="68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Поясніть вислів: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4400" dirty="0"/>
              <a:t>Для </a:t>
            </a:r>
            <a:r>
              <a:rPr lang="ru-RU" sz="4400" dirty="0" err="1"/>
              <a:t>людини</a:t>
            </a:r>
            <a:r>
              <a:rPr lang="ru-RU" sz="4400" dirty="0"/>
              <a:t> </a:t>
            </a:r>
            <a:r>
              <a:rPr lang="ru-RU" sz="4400" dirty="0" err="1"/>
              <a:t>здоров’я</a:t>
            </a:r>
            <a:r>
              <a:rPr lang="ru-RU" sz="4400" dirty="0"/>
              <a:t> є </a:t>
            </a:r>
            <a:r>
              <a:rPr lang="ru-RU" sz="4400" dirty="0" err="1"/>
              <a:t>найбільше</a:t>
            </a:r>
            <a:r>
              <a:rPr lang="ru-RU" sz="4400" dirty="0"/>
              <a:t> благо.</a:t>
            </a:r>
          </a:p>
          <a:p>
            <a:pPr algn="r"/>
            <a:endParaRPr lang="ru-RU" sz="4400" dirty="0"/>
          </a:p>
          <a:p>
            <a:pPr algn="r"/>
            <a:r>
              <a:rPr lang="ru-RU" sz="4400" dirty="0" err="1"/>
              <a:t>Еліхарм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652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4000" dirty="0" err="1"/>
              <a:t>Нічого</a:t>
            </a:r>
            <a:r>
              <a:rPr lang="ru-RU" sz="4000" dirty="0"/>
              <a:t> люди не </a:t>
            </a:r>
            <a:r>
              <a:rPr lang="ru-RU" sz="4000" dirty="0" err="1"/>
              <a:t>бажають</a:t>
            </a:r>
            <a:r>
              <a:rPr lang="ru-RU" sz="4000" dirty="0"/>
              <a:t> </a:t>
            </a:r>
            <a:r>
              <a:rPr lang="ru-RU" sz="4000" dirty="0" err="1"/>
              <a:t>більше</a:t>
            </a:r>
            <a:r>
              <a:rPr lang="ru-RU" sz="4000" dirty="0"/>
              <a:t> </a:t>
            </a:r>
            <a:r>
              <a:rPr lang="ru-RU" sz="4000" dirty="0" err="1"/>
              <a:t>зберегти</a:t>
            </a:r>
            <a:r>
              <a:rPr lang="ru-RU" sz="4000" dirty="0"/>
              <a:t> і </a:t>
            </a:r>
            <a:r>
              <a:rPr lang="ru-RU" sz="4000" dirty="0" err="1"/>
              <a:t>нічого</a:t>
            </a:r>
            <a:r>
              <a:rPr lang="ru-RU" sz="4000" dirty="0"/>
              <a:t>, </a:t>
            </a:r>
            <a:r>
              <a:rPr lang="ru-RU" sz="4000" dirty="0" err="1"/>
              <a:t>між</a:t>
            </a:r>
            <a:r>
              <a:rPr lang="ru-RU" sz="4000" dirty="0"/>
              <a:t> </a:t>
            </a:r>
            <a:r>
              <a:rPr lang="ru-RU" sz="4000" dirty="0" err="1"/>
              <a:t>тим</a:t>
            </a:r>
            <a:r>
              <a:rPr lang="ru-RU" sz="4000" dirty="0"/>
              <a:t>, </a:t>
            </a:r>
            <a:r>
              <a:rPr lang="ru-RU" sz="4000" dirty="0" err="1"/>
              <a:t>менше</a:t>
            </a:r>
            <a:r>
              <a:rPr lang="ru-RU" sz="4000" dirty="0"/>
              <a:t> не </a:t>
            </a:r>
            <a:r>
              <a:rPr lang="ru-RU" sz="4000" dirty="0" err="1"/>
              <a:t>бережуть</a:t>
            </a:r>
            <a:r>
              <a:rPr lang="ru-RU" sz="4000" dirty="0"/>
              <a:t>, </a:t>
            </a:r>
            <a:r>
              <a:rPr lang="ru-RU" sz="4000" dirty="0" err="1"/>
              <a:t>ніж</a:t>
            </a:r>
            <a:r>
              <a:rPr lang="ru-RU" sz="4000" dirty="0"/>
              <a:t> </a:t>
            </a:r>
            <a:r>
              <a:rPr lang="ru-RU" sz="4000" dirty="0" err="1"/>
              <a:t>своє</a:t>
            </a:r>
            <a:r>
              <a:rPr lang="ru-RU" sz="4000" dirty="0"/>
              <a:t> </a:t>
            </a:r>
            <a:r>
              <a:rPr lang="ru-RU" sz="4000" dirty="0" err="1"/>
              <a:t>власне</a:t>
            </a:r>
            <a:r>
              <a:rPr lang="ru-RU" sz="4000" dirty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.</a:t>
            </a:r>
          </a:p>
          <a:p>
            <a:pPr algn="r"/>
            <a:endParaRPr lang="ru-RU" sz="4000" dirty="0"/>
          </a:p>
          <a:p>
            <a:pPr algn="r"/>
            <a:r>
              <a:rPr lang="ru-RU" sz="4000" dirty="0" err="1"/>
              <a:t>Ж.Лабрюйєр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023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4000" dirty="0"/>
              <a:t> </a:t>
            </a:r>
            <a:r>
              <a:rPr lang="ru-RU" sz="4000" dirty="0" err="1"/>
              <a:t>Немає</a:t>
            </a:r>
            <a:r>
              <a:rPr lang="ru-RU" sz="4000" dirty="0"/>
              <a:t> </a:t>
            </a:r>
            <a:r>
              <a:rPr lang="ru-RU" sz="4000" dirty="0" err="1"/>
              <a:t>приємності</a:t>
            </a:r>
            <a:r>
              <a:rPr lang="ru-RU" sz="4000" dirty="0"/>
              <a:t> і </a:t>
            </a:r>
            <a:r>
              <a:rPr lang="ru-RU" sz="4000" dirty="0" err="1"/>
              <a:t>чудової</a:t>
            </a:r>
            <a:r>
              <a:rPr lang="ru-RU" sz="4000" dirty="0"/>
              <a:t> </a:t>
            </a:r>
            <a:r>
              <a:rPr lang="ru-RU" sz="4000" dirty="0" err="1"/>
              <a:t>мудрості</a:t>
            </a:r>
            <a:r>
              <a:rPr lang="ru-RU" sz="4000" dirty="0"/>
              <a:t>, </a:t>
            </a:r>
            <a:r>
              <a:rPr lang="ru-RU" sz="4000" dirty="0" err="1"/>
              <a:t>якщо</a:t>
            </a:r>
            <a:r>
              <a:rPr lang="ru-RU" sz="4000" dirty="0"/>
              <a:t> у кого-</a:t>
            </a:r>
            <a:r>
              <a:rPr lang="ru-RU" sz="4000" dirty="0" err="1"/>
              <a:t>небудь</a:t>
            </a:r>
            <a:r>
              <a:rPr lang="ru-RU" sz="4000" dirty="0"/>
              <a:t> </a:t>
            </a:r>
            <a:r>
              <a:rPr lang="ru-RU" sz="4000" dirty="0" err="1"/>
              <a:t>немає</a:t>
            </a:r>
            <a:r>
              <a:rPr lang="ru-RU" sz="4000" dirty="0"/>
              <a:t> </a:t>
            </a:r>
            <a:r>
              <a:rPr lang="ru-RU" sz="4000" dirty="0" err="1"/>
              <a:t>міцного</a:t>
            </a:r>
            <a:r>
              <a:rPr lang="ru-RU" sz="4000" dirty="0"/>
              <a:t> </a:t>
            </a:r>
            <a:r>
              <a:rPr lang="ru-RU" sz="4000" dirty="0" err="1"/>
              <a:t>здоров’я</a:t>
            </a:r>
            <a:r>
              <a:rPr lang="ru-RU" sz="4000" dirty="0"/>
              <a:t>.</a:t>
            </a:r>
          </a:p>
          <a:p>
            <a:pPr algn="r"/>
            <a:endParaRPr lang="ru-RU" sz="4000" dirty="0"/>
          </a:p>
          <a:p>
            <a:pPr algn="r"/>
            <a:r>
              <a:rPr lang="ru-RU" sz="4000" dirty="0" err="1"/>
              <a:t>Симонід</a:t>
            </a:r>
            <a:r>
              <a:rPr lang="ru-RU" sz="4000" dirty="0"/>
              <a:t> </a:t>
            </a:r>
            <a:r>
              <a:rPr lang="ru-RU" sz="4000" dirty="0" err="1"/>
              <a:t>Кеосский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259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ny Handbook">
  <a:themeElements>
    <a:clrScheme name="Тема Office 5">
      <a:dk1>
        <a:srgbClr val="00354E"/>
      </a:dk1>
      <a:lt1>
        <a:srgbClr val="EAEAEA"/>
      </a:lt1>
      <a:dk2>
        <a:srgbClr val="6D67AA"/>
      </a:dk2>
      <a:lt2>
        <a:srgbClr val="CCCCFF"/>
      </a:lt2>
      <a:accent1>
        <a:srgbClr val="6600CC"/>
      </a:accent1>
      <a:accent2>
        <a:srgbClr val="9999FF"/>
      </a:accent2>
      <a:accent3>
        <a:srgbClr val="BAB8D2"/>
      </a:accent3>
      <a:accent4>
        <a:srgbClr val="C8C8C8"/>
      </a:accent4>
      <a:accent5>
        <a:srgbClr val="B8AAE2"/>
      </a:accent5>
      <a:accent6>
        <a:srgbClr val="8A8AE7"/>
      </a:accent6>
      <a:hlink>
        <a:srgbClr val="CCCCFF"/>
      </a:hlink>
      <a:folHlink>
        <a:srgbClr val="9D70B8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320</TotalTime>
  <Words>293</Words>
  <Application>Microsoft Office PowerPoint</Application>
  <PresentationFormat>Экран (4:3)</PresentationFormat>
  <Paragraphs>40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GoldNight</vt:lpstr>
      <vt:lpstr>Company Handbook</vt:lpstr>
      <vt:lpstr>Оформление по умолчанию</vt:lpstr>
      <vt:lpstr>Здоровий спосіб життя</vt:lpstr>
      <vt:lpstr>Презентация PowerPoint</vt:lpstr>
      <vt:lpstr>Презентация PowerPoint</vt:lpstr>
      <vt:lpstr>Презентация PowerPoint</vt:lpstr>
      <vt:lpstr>Скдадові ЗСЖ</vt:lpstr>
      <vt:lpstr>Презентация PowerPoint</vt:lpstr>
      <vt:lpstr>Поясніть вислів:</vt:lpstr>
      <vt:lpstr>Презентация PowerPoint</vt:lpstr>
      <vt:lpstr>Презентация PowerPoint</vt:lpstr>
      <vt:lpstr>Презентация PowerPoint</vt:lpstr>
      <vt:lpstr>Презентация PowerPoint</vt:lpstr>
      <vt:lpstr>Довгожителі</vt:lpstr>
      <vt:lpstr> Тіціан 91-96 років</vt:lpstr>
      <vt:lpstr>Лев Толстой 82 роки</vt:lpstr>
      <vt:lpstr>Томас Алва Едісон 84 роки</vt:lpstr>
      <vt:lpstr>Віктор Гюго 82 роки</vt:lpstr>
      <vt:lpstr>Давайте поговоримо…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Хто шкодить своєму здоров’ю і як?</vt:lpstr>
      <vt:lpstr>Презентация PowerPoint</vt:lpstr>
      <vt:lpstr>Підведемо підсумок нашої розмови…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2012-08-13T17:06:31Z</dcterms:created>
  <dcterms:modified xsi:type="dcterms:W3CDTF">2012-08-15T18:59:30Z</dcterms:modified>
</cp:coreProperties>
</file>