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DE6C15-3CA5-4150-AF7B-6EB445919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B845-A888-476B-987C-00E85EA2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AD88-6DA0-4407-92FC-53E7CBFB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2294-280F-42C1-9CBD-71BB9A315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DA16-463F-4D8B-AFE0-399A6E17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640F4-E209-4056-99A5-E3DF61264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C9D8-025E-4FBE-A8C3-E7492EC2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EF63-2C91-4D8A-BB43-D394DD800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7A98-138F-43F3-A325-DA3E7E46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6CA8-BCDE-4730-959D-02F492BD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3351-5FB0-4D9B-8B9C-17A94C43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C40683-1B6B-4EA7-A7F8-D03D8907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2%D0%BE%D0%BB%D1%96%D0%BA%D0%BE%D0%B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0%D1%84%D0%BE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0%B4%D0%B6_%D0%9C%D0%B0%D1%85%D0%B0%D0%B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86%D0%BD%D0%B4%D1%96%D1%8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k.wikipedia.org/wiki/%D0%9F%D1%96%D0%B7%D0%B0%D0%BD%D1%81%D1%8C%D0%BA%D0%B0_%D0%B2%D0%B5%D0%B6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0%BC%D0%B1%D0%BE%D0%B4%D0%B6%D0%B0" TargetMode="External"/><Relationship Id="rId2" Type="http://schemas.openxmlformats.org/officeDocument/2006/relationships/hyperlink" Target="http://uk.wikipedia.org/wiki/%D0%90%D0%BD%D0%B3%D0%BA%D0%BE%D1%80-%D0%92%D0%B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A%D0%B5%D0%BB%D1%8C%D0%BD%D1%81%D1%8C%D0%BA%D0%B8%D0%B9_%D1%81%D0%BE%D0%B1%D0%BE%D1%80&amp;action=edit&amp;redlink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1%84%D1%96%D1%8F_%D0%9A%D0%B8%D1%97%D0%B2%D1%81%D1%8C%D0%BA%D0%B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80%D0%B0%D0%BC_%D0%92%D0%B0%D1%81%D0%B8%D0%BB%D1%96%D1%8F_%D0%91%D0%BB%D0%B0%D0%B6%D0%B5%D0%BD%D0%BD%D0%BE%D0%B3%D0%B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B%D0%B0%D1%86%D1%86%D0%BE_%D0%9A%D0%B0%D0%B2%D0%B0%D0%BB%D0%BB%D1%96-%D0%A4%D1%80%D0%B0%D0%BD%D0%BA%D0%B5%D1%82%D1%82%D1%9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2%D0%B5%D0%BD%D0%B5%D1%86%D1%96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0%B1%D0%BE%D1%80_%D0%A1%D0%B2%D1%8F%D1%82%D0%BE%D0%B3%D0%BE_%D0%9F%D0%B5%D1%82%D1%80%D0%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0%D1%96%D1%97%D0%BD%D1%81%D1%8C%D0%BA%D0%B8%D0%B9_%D0%BF%D0%B0%D0%BB%D0%B0%D1%8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8%D1%97%D0%B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0%BE%D1%83%D0%BD%D1%85%D0%B5%D0%BD%D0%B4%D0%B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0%D0%BD%D0%B3%D0%BB%D1%96%D1%8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96%D0%B7%D0%B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5%D0%BB%D0%B8%D0%BA%D0%B0_%D0%9A%D0%B8%D1%82%D0%B0%D0%B9%D1%81%D1%8C%D0%BA%D0%B0_%D1%81%D1%82%D1%96%D0%BD%D0%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O_Partenon_de_Atenas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k.wikipedia.org/wiki/%D0%90%D1%84%D1%96%D0%BD%D1%81%D1%8C%D0%BA%D0%B8%D0%B9_%D0%B0%D0%BA%D1%80%D0%BE%D0%BF%D0%BE%D0%BB%D1%8C" TargetMode="External"/><Relationship Id="rId4" Type="http://schemas.openxmlformats.org/officeDocument/2006/relationships/hyperlink" Target="http://uk.wikipedia.org/wiki/%D0%9F%D0%B0%D1%80%D1%84%D0%B5%D0%BD%D0%BE%D0%B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4%D0%B5%D0%BE%D0%BD_%D0%86%D1%80%D0%BE%D0%B4%D0%B0_%D0%90%D1%82%D1%82%D0%B8%D1%87%D0%BD%D0%BE%D0%B3%D0%B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0%D1%84%D1%96%D0%BD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B%D1%96%D0%B7%D0%B5%D0%B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k.wikipedia.org/wiki/%D0%9F%D0%B0%D0%BD%D1%82%D0%B5%D0%BE%D0%BD_%28%D0%A0%D0%B8%D0%BC%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1%84%D1%96%D0%B9%D1%81%D1%8C%D0%BA%D0%B8%D0%B9_%D1%81%D0%BE%D0%B1%D0%BE%D1%80_%28%D0%9A%D0%BE%D0%BD%D1%81%D1%82%D0%B0%D0%BD%D1%82%D0%B8%D0%BD%D0%BE%D0%BF%D0%BE%D0%BB%D1%8C%2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E%D0%BD%D1%81%D1%82%D0%B0%D0%BD%D1%82%D0%B8%D0%BD%D0%BE%D0%BF%D0%BE%D0%BB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Архітектура</a:t>
            </a: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Католікон"/>
              </a:rPr>
              <a:t>Католікон</a:t>
            </a:r>
            <a:r>
              <a:rPr lang="ru-RU"/>
              <a:t>, </a:t>
            </a:r>
            <a:r>
              <a:rPr lang="ru-RU" i="1"/>
              <a:t>Велика лавра</a:t>
            </a:r>
            <a:r>
              <a:rPr lang="ru-RU"/>
              <a:t>,</a:t>
            </a:r>
          </a:p>
          <a:p>
            <a:r>
              <a:rPr lang="ru-RU"/>
              <a:t> </a:t>
            </a:r>
            <a:r>
              <a:rPr lang="ru-RU">
                <a:hlinkClick r:id="rId4" tooltip="Афон"/>
              </a:rPr>
              <a:t>Афон</a:t>
            </a:r>
            <a:r>
              <a:rPr lang="ru-RU"/>
              <a:t> — яскравий приклад хрестово-купольного храму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92275" y="6237288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Тадж Махал"/>
              </a:rPr>
              <a:t>Тадж Махал</a:t>
            </a:r>
            <a:r>
              <a:rPr lang="ru-RU"/>
              <a:t>, </a:t>
            </a:r>
            <a:r>
              <a:rPr lang="ru-RU">
                <a:hlinkClick r:id="rId4" tooltip="Індія"/>
              </a:rPr>
              <a:t>Індія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2385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2" tooltip="Пізанська вежа"/>
              </a:rPr>
              <a:t>Пізанська вежа</a:t>
            </a:r>
            <a:r>
              <a:rPr lang="ru-RU"/>
              <a:t> та собор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341438"/>
            <a:ext cx="8208963" cy="475456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23850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2" tooltip="Ангкор-Ват"/>
              </a:rPr>
              <a:t>Ангкор-Ват</a:t>
            </a:r>
            <a:r>
              <a:rPr lang="ru-RU"/>
              <a:t>, </a:t>
            </a:r>
            <a:r>
              <a:rPr lang="ru-RU">
                <a:hlinkClick r:id="rId3" tooltip="Камбоджа"/>
              </a:rPr>
              <a:t>Камбоджа</a:t>
            </a:r>
            <a:r>
              <a:rPr lang="ru-RU"/>
              <a:t>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Кельнський собор (ще не написана)"/>
              </a:rPr>
              <a:t>Кельнський собор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Софія Київська"/>
              </a:rPr>
              <a:t>Софія Київська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08050"/>
            <a:ext cx="8229600" cy="5187950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63087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Храм Василія Блаженного"/>
              </a:rPr>
              <a:t>Храм Василія Блаженного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Палаццо Каваллі-Франкетті"/>
              </a:rPr>
              <a:t>Палаццо Каваллі-Франкетті</a:t>
            </a:r>
            <a:r>
              <a:rPr lang="ru-RU"/>
              <a:t>, </a:t>
            </a:r>
            <a:r>
              <a:rPr lang="ru-RU">
                <a:hlinkClick r:id="rId4" tooltip="Венеція"/>
              </a:rPr>
              <a:t>Венеція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Собор Святого Петра"/>
              </a:rPr>
              <a:t>Собор Святого Петра</a:t>
            </a:r>
            <a:r>
              <a:rPr lang="ru-RU"/>
              <a:t> в </a:t>
            </a:r>
            <a:r>
              <a:rPr lang="ru-RU">
                <a:hlinkClick r:id="rId4" tooltip="Рим"/>
              </a:rPr>
              <a:t>Римі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288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Маріїнський палац"/>
              </a:rPr>
              <a:t>Маріїнський палац</a:t>
            </a:r>
            <a:r>
              <a:rPr lang="ru-RU"/>
              <a:t>, </a:t>
            </a:r>
            <a:r>
              <a:rPr lang="ru-RU">
                <a:hlinkClick r:id="rId4" tooltip="Київ"/>
              </a:rPr>
              <a:t>Київ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713788" cy="5905500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775" y="6237288"/>
            <a:ext cx="245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hlinkClick r:id="rId3" tooltip="Стоунхендж"/>
              </a:rPr>
              <a:t>Стоунхендж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hlinkClick r:id="rId4" tooltip="Англія"/>
              </a:rPr>
              <a:t>Англія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00338" y="6237288"/>
            <a:ext cx="368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Вокзал у Гамбурзі, архт. Г. Маєр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16238" y="6165850"/>
            <a:ext cx="334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Площа Незалежности. Харків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8229600" cy="5691187"/>
          </a:xfr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08400" y="630872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Піраміди в </a:t>
            </a:r>
            <a:r>
              <a:rPr lang="ru-RU">
                <a:hlinkClick r:id="rId3" tooltip="Гіза"/>
              </a:rPr>
              <a:t>Гізі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04813"/>
            <a:ext cx="8569325" cy="5691187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188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Велика Китайська стіна"/>
              </a:rPr>
              <a:t>Велика Китайська стіна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8569325" cy="5576888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hlinkClick r:id="rId3" tooltip="Збільшити"/>
              </a:rPr>
              <a:t>  </a:t>
            </a:r>
            <a:r>
              <a:rPr lang="ru-RU" sz="600">
                <a:latin typeface="Arial" charset="0"/>
              </a:rPr>
              <a:t> </a:t>
            </a:r>
            <a:r>
              <a:rPr lang="ru-RU">
                <a:latin typeface="Arial" charset="0"/>
              </a:rPr>
              <a:t> </a:t>
            </a:r>
            <a:endParaRPr lang="ru-RU">
              <a:latin typeface="Arial" charset="0"/>
              <a:hlinkClick r:id="rId4" tooltip="Парфенон"/>
            </a:endParaRPr>
          </a:p>
          <a:p>
            <a:pPr algn="ctr" eaLnBrk="0" hangingPunct="0"/>
            <a:r>
              <a:rPr lang="ru-RU">
                <a:latin typeface="Arial" charset="0"/>
                <a:hlinkClick r:id="rId4" tooltip="Парфенон"/>
              </a:rPr>
              <a:t>Парфенон</a:t>
            </a:r>
            <a:r>
              <a:rPr lang="ru-RU">
                <a:latin typeface="Arial" charset="0"/>
              </a:rPr>
              <a:t>, </a:t>
            </a:r>
            <a:r>
              <a:rPr lang="ru-RU">
                <a:latin typeface="Arial" charset="0"/>
                <a:hlinkClick r:id="rId5" tooltip="Афінський акрополь"/>
              </a:rPr>
              <a:t>Афінський акрополь</a:t>
            </a:r>
            <a:endParaRPr lang="ru-RU">
              <a:latin typeface="Arial" charset="0"/>
            </a:endParaRPr>
          </a:p>
        </p:txBody>
      </p:sp>
      <p:pic>
        <p:nvPicPr>
          <p:cNvPr id="7173" name="Picture 5" descr="magnify-clip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31543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20713"/>
            <a:ext cx="8229600" cy="5475287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Одеон Ірода Аттичного"/>
              </a:rPr>
              <a:t>Одеон Ірода Аттичного</a:t>
            </a:r>
            <a:r>
              <a:rPr lang="ru-RU"/>
              <a:t>, </a:t>
            </a:r>
            <a:r>
              <a:rPr lang="ru-RU">
                <a:hlinkClick r:id="rId4" tooltip="Афіни"/>
              </a:rPr>
              <a:t>Афіни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8569325" cy="5256212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58769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Колізей"/>
              </a:rPr>
              <a:t>Колізей</a:t>
            </a:r>
            <a:r>
              <a:rPr lang="ru-RU"/>
              <a:t>, </a:t>
            </a:r>
            <a:r>
              <a:rPr lang="ru-RU">
                <a:hlinkClick r:id="rId4" tooltip="Рим"/>
              </a:rPr>
              <a:t>Рим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700338" y="6165850"/>
            <a:ext cx="332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Інтер'єр римського </a:t>
            </a:r>
            <a:r>
              <a:rPr lang="ru-RU">
                <a:hlinkClick r:id="rId2" tooltip="Пантеон (Рим)"/>
              </a:rPr>
              <a:t>Пантеону</a:t>
            </a:r>
            <a:r>
              <a:rPr lang="ru-RU"/>
              <a:t>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5175"/>
            <a:ext cx="8229600" cy="5330825"/>
          </a:xfr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63087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hlinkClick r:id="rId3" tooltip="Софійський собор (Константинополь)"/>
              </a:rPr>
              <a:t>Собор Святої Софії</a:t>
            </a:r>
            <a:r>
              <a:rPr lang="ru-RU"/>
              <a:t>, </a:t>
            </a:r>
            <a:r>
              <a:rPr lang="ru-RU">
                <a:hlinkClick r:id="rId4" tooltip="Константинополь"/>
              </a:rPr>
              <a:t>Константинополь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66</TotalTime>
  <Words>83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Times New Roman</vt:lpstr>
      <vt:lpstr>Разрез</vt:lpstr>
      <vt:lpstr>Архітектура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111</cp:lastModifiedBy>
  <cp:revision>5</cp:revision>
  <dcterms:created xsi:type="dcterms:W3CDTF">2009-09-25T18:47:54Z</dcterms:created>
  <dcterms:modified xsi:type="dcterms:W3CDTF">2011-01-24T15:41:52Z</dcterms:modified>
</cp:coreProperties>
</file>