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84" r:id="rId29"/>
    <p:sldId id="285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596E1FD-DCCA-4B6B-92CB-D31073183D02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2B59474-CE0E-46D9-BDA3-4F45AC5E8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E1FD-DCCA-4B6B-92CB-D31073183D02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9474-CE0E-46D9-BDA3-4F45AC5E8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E1FD-DCCA-4B6B-92CB-D31073183D02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9474-CE0E-46D9-BDA3-4F45AC5E8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596E1FD-DCCA-4B6B-92CB-D31073183D02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9474-CE0E-46D9-BDA3-4F45AC5E8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596E1FD-DCCA-4B6B-92CB-D31073183D02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2B59474-CE0E-46D9-BDA3-4F45AC5E80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96E1FD-DCCA-4B6B-92CB-D31073183D02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2B59474-CE0E-46D9-BDA3-4F45AC5E8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596E1FD-DCCA-4B6B-92CB-D31073183D02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2B59474-CE0E-46D9-BDA3-4F45AC5E8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E1FD-DCCA-4B6B-92CB-D31073183D02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9474-CE0E-46D9-BDA3-4F45AC5E8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96E1FD-DCCA-4B6B-92CB-D31073183D02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2B59474-CE0E-46D9-BDA3-4F45AC5E8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596E1FD-DCCA-4B6B-92CB-D31073183D02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2B59474-CE0E-46D9-BDA3-4F45AC5E8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596E1FD-DCCA-4B6B-92CB-D31073183D02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2B59474-CE0E-46D9-BDA3-4F45AC5E8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596E1FD-DCCA-4B6B-92CB-D31073183D02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2B59474-CE0E-46D9-BDA3-4F45AC5E8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B%D0%B5%D0%BE%D0%BD%D0%B0%D1%80%D0%B4%D0%BE_%D0%B4%D0%B0_%D0%92%D1%96%D0%BD%D1%87%D1%9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800" b="1" dirty="0" smtClean="0"/>
              <a:t>                     </a:t>
            </a:r>
            <a:br>
              <a:rPr lang="uk-UA" sz="8800" b="1" dirty="0" smtClean="0"/>
            </a:br>
            <a:r>
              <a:rPr lang="uk-UA" sz="8800" b="1" dirty="0" smtClean="0"/>
              <a:t>   ГРАФІКА</a:t>
            </a:r>
            <a:endParaRPr lang="ru-RU" sz="8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28580"/>
            <a:ext cx="3819897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528951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69" y="285728"/>
            <a:ext cx="4999349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662724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429156" cy="627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621166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Дюрер "</a:t>
            </a:r>
            <a:r>
              <a:rPr lang="ru-RU" sz="2000" b="1" dirty="0" err="1" smtClean="0">
                <a:solidFill>
                  <a:schemeClr val="bg1"/>
                </a:solidFill>
              </a:rPr>
              <a:t>Чотири</a:t>
            </a:r>
            <a:r>
              <a:rPr lang="ru-RU" sz="2000" b="1" dirty="0" smtClean="0">
                <a:solidFill>
                  <a:schemeClr val="bg1"/>
                </a:solidFill>
              </a:rPr>
              <a:t> вершники </a:t>
            </a:r>
            <a:r>
              <a:rPr lang="ru-RU" sz="2000" b="1" dirty="0" err="1" smtClean="0">
                <a:solidFill>
                  <a:schemeClr val="bg1"/>
                </a:solidFill>
              </a:rPr>
              <a:t>апокаліпсису</a:t>
            </a:r>
            <a:r>
              <a:rPr lang="ru-RU" sz="2000" b="1" dirty="0" smtClean="0">
                <a:solidFill>
                  <a:schemeClr val="bg1"/>
                </a:solidFill>
              </a:rPr>
              <a:t>"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Творчість Т.Г. Шевченка</a:t>
            </a:r>
            <a:endParaRPr lang="ru-RU" dirty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389113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14422"/>
            <a:ext cx="3143272" cy="530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429552" cy="624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357165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8265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286280" cy="635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6215082"/>
            <a:ext cx="2507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Графіка</a:t>
            </a:r>
            <a:r>
              <a:rPr lang="ru-RU" dirty="0" smtClean="0"/>
              <a:t>, туш, перо,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Приклади</a:t>
            </a:r>
            <a:r>
              <a:rPr lang="ru-RU" b="1" dirty="0" smtClean="0"/>
              <a:t> </a:t>
            </a:r>
            <a:r>
              <a:rPr lang="ru-RU" b="1" dirty="0" err="1" smtClean="0"/>
              <a:t>давньогрецької</a:t>
            </a:r>
            <a:r>
              <a:rPr lang="ru-RU" b="1" dirty="0" smtClean="0"/>
              <a:t> </a:t>
            </a:r>
            <a:r>
              <a:rPr lang="ru-RU" b="1" dirty="0" err="1" smtClean="0"/>
              <a:t>графіки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08520" y="1268760"/>
            <a:ext cx="4323330" cy="555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8150" y="1268760"/>
            <a:ext cx="489585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143932" cy="593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291911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072362" cy="629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5500726" cy="630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0500"/>
            <a:ext cx="471487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79"/>
            <a:ext cx="7786742" cy="594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341" y="642918"/>
            <a:ext cx="887736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3" y="0"/>
            <a:ext cx="59993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209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57166"/>
            <a:ext cx="27241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57166"/>
            <a:ext cx="2047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00438"/>
            <a:ext cx="21240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3500438"/>
            <a:ext cx="2438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3500438"/>
            <a:ext cx="21621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0728"/>
            <a:ext cx="6072230" cy="679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82504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0"/>
            <a:ext cx="24146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57166"/>
            <a:ext cx="196454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714752"/>
            <a:ext cx="340521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Малюнки</a:t>
            </a:r>
            <a:r>
              <a:rPr lang="ru-RU" b="1" dirty="0" smtClean="0"/>
              <a:t> </a:t>
            </a:r>
            <a:r>
              <a:rPr lang="ru-RU" b="1" dirty="0" err="1" smtClean="0"/>
              <a:t>майстрів</a:t>
            </a:r>
            <a:r>
              <a:rPr lang="ru-RU" b="1" dirty="0" smtClean="0"/>
              <a:t> </a:t>
            </a:r>
            <a:r>
              <a:rPr lang="ru-RU" b="1" dirty="0" err="1" smtClean="0"/>
              <a:t>Відродження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350796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6286520"/>
            <a:ext cx="3938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Автопортрет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3" tooltip="Леонардо да Вінчі"/>
              </a:rPr>
              <a:t>Леонардо да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hlinkClick r:id="rId3" tooltip="Леонардо да Вінчі"/>
              </a:rPr>
              <a:t>Вінчі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152525"/>
            <a:ext cx="44672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643570" y="6488668"/>
            <a:ext cx="3100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Малюнок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Мікеланджело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Зразки</a:t>
            </a:r>
            <a:r>
              <a:rPr lang="ru-RU" b="1" dirty="0" smtClean="0"/>
              <a:t> </a:t>
            </a:r>
            <a:r>
              <a:rPr lang="ru-RU" b="1" dirty="0" err="1" smtClean="0"/>
              <a:t>офортів</a:t>
            </a:r>
            <a:r>
              <a:rPr lang="ru-RU" b="1" dirty="0" smtClean="0"/>
              <a:t> </a:t>
            </a:r>
            <a:r>
              <a:rPr lang="ru-RU" b="1" dirty="0" err="1" smtClean="0"/>
              <a:t>Франсіско</a:t>
            </a:r>
            <a:r>
              <a:rPr lang="ru-RU" b="1" dirty="0" smtClean="0"/>
              <a:t> </a:t>
            </a:r>
            <a:r>
              <a:rPr lang="ru-RU" b="1" dirty="0" err="1" smtClean="0"/>
              <a:t>Гойї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3643338" cy="538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6488668"/>
            <a:ext cx="4471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«Сон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розуму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породжує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чудовиська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152525"/>
            <a:ext cx="42195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143636" y="6215082"/>
            <a:ext cx="22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Автопортрет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8001056" cy="60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929330"/>
            <a:ext cx="37401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/>
              <a:t>Злочини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війни</a:t>
            </a:r>
            <a:endParaRPr lang="ru-RU" sz="4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Графіка</a:t>
            </a:r>
            <a:r>
              <a:rPr lang="ru-RU" b="1" dirty="0" smtClean="0"/>
              <a:t> </a:t>
            </a:r>
            <a:r>
              <a:rPr lang="ru-RU" b="1" dirty="0" err="1" smtClean="0"/>
              <a:t>майстрів</a:t>
            </a:r>
            <a:r>
              <a:rPr lang="ru-RU" b="1" dirty="0" smtClean="0"/>
              <a:t> </a:t>
            </a:r>
            <a:r>
              <a:rPr lang="ru-RU" b="1" dirty="0" err="1" smtClean="0"/>
              <a:t>Франції</a:t>
            </a:r>
            <a:r>
              <a:rPr lang="ru-RU" b="1" dirty="0" smtClean="0"/>
              <a:t> 19 ст.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3929090" cy="578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6248" y="392906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Акторка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кохана</a:t>
            </a:r>
            <a:endParaRPr lang="ru-RU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Бодлера-Жанна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Дюваль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</a:p>
          <a:p>
            <a:r>
              <a:rPr lang="ru-RU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Малюнок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Бодлера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143404" cy="633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442913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Офорт </a:t>
            </a:r>
            <a:r>
              <a:rPr lang="ru-RU" sz="2800" b="1" dirty="0" err="1" smtClean="0">
                <a:solidFill>
                  <a:schemeClr val="bg1"/>
                </a:solidFill>
              </a:rPr>
              <a:t>Е.Дега,портрет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хужожника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Едуарда</a:t>
            </a:r>
            <a:r>
              <a:rPr lang="ru-RU" sz="2800" b="1" dirty="0" smtClean="0">
                <a:solidFill>
                  <a:schemeClr val="bg1"/>
                </a:solidFill>
              </a:rPr>
              <a:t> Мане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/>
              <a:t>Остромирове </a:t>
            </a:r>
            <a:r>
              <a:rPr lang="ru-RU" sz="4800" b="1" dirty="0" err="1" smtClean="0"/>
              <a:t>Євангеліє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786742" cy="529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308</TotalTime>
  <Words>64</Words>
  <Application>Microsoft Office PowerPoint</Application>
  <PresentationFormat>Экран (4:3)</PresentationFormat>
  <Paragraphs>18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Яркая</vt:lpstr>
      <vt:lpstr>                         ГРАФІКА</vt:lpstr>
      <vt:lpstr>Приклади давньогрецької графіки </vt:lpstr>
      <vt:lpstr>Презентация PowerPoint</vt:lpstr>
      <vt:lpstr>Малюнки майстрів Відродження </vt:lpstr>
      <vt:lpstr>Зразки офортів Франсіско Гойї </vt:lpstr>
      <vt:lpstr>Презентация PowerPoint</vt:lpstr>
      <vt:lpstr>Графіка майстрів Франції 19 ст. </vt:lpstr>
      <vt:lpstr>Презентация PowerPoint</vt:lpstr>
      <vt:lpstr>Остромирове Євангеліє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Творчість Т.Г. Шевченка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Валентина К</cp:lastModifiedBy>
  <cp:revision>28</cp:revision>
  <dcterms:created xsi:type="dcterms:W3CDTF">2010-09-29T07:57:07Z</dcterms:created>
  <dcterms:modified xsi:type="dcterms:W3CDTF">2016-10-12T11:05:41Z</dcterms:modified>
</cp:coreProperties>
</file>