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3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458200" cy="5943600"/>
            <a:chOff x="0" y="0"/>
            <a:chExt cx="5328" cy="3744"/>
          </a:xfrm>
        </p:grpSpPr>
        <p:sp>
          <p:nvSpPr>
            <p:cNvPr id="399363"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ru-RU"/>
            </a:p>
          </p:txBody>
        </p:sp>
        <p:sp>
          <p:nvSpPr>
            <p:cNvPr id="399364"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ru-RU"/>
            </a:p>
          </p:txBody>
        </p:sp>
      </p:grpSp>
      <p:sp>
        <p:nvSpPr>
          <p:cNvPr id="39936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399366" name="Rectangle 6"/>
          <p:cNvSpPr>
            <a:spLocks noGrp="1" noChangeArrowheads="1"/>
          </p:cNvSpPr>
          <p:nvPr>
            <p:ph type="dt" sz="quarter" idx="2"/>
          </p:nvPr>
        </p:nvSpPr>
        <p:spPr/>
        <p:txBody>
          <a:bodyPr/>
          <a:lstStyle>
            <a:lvl1pPr>
              <a:defRPr/>
            </a:lvl1pPr>
          </a:lstStyle>
          <a:p>
            <a:fld id="{A06B08C4-76FE-43CA-89C3-29223235371D}" type="datetimeFigureOut">
              <a:rPr lang="ru-RU" smtClean="0"/>
              <a:pPr/>
              <a:t>21.11.2011</a:t>
            </a:fld>
            <a:endParaRPr lang="ru-RU"/>
          </a:p>
        </p:txBody>
      </p:sp>
      <p:sp>
        <p:nvSpPr>
          <p:cNvPr id="399367" name="Rectangle 7"/>
          <p:cNvSpPr>
            <a:spLocks noGrp="1" noChangeArrowheads="1"/>
          </p:cNvSpPr>
          <p:nvPr>
            <p:ph type="ftr" sz="quarter" idx="3"/>
          </p:nvPr>
        </p:nvSpPr>
        <p:spPr/>
        <p:txBody>
          <a:bodyPr/>
          <a:lstStyle>
            <a:lvl1pPr>
              <a:defRPr/>
            </a:lvl1pPr>
          </a:lstStyle>
          <a:p>
            <a:endParaRPr lang="ru-RU"/>
          </a:p>
        </p:txBody>
      </p:sp>
      <p:sp>
        <p:nvSpPr>
          <p:cNvPr id="399368" name="Rectangle 8"/>
          <p:cNvSpPr>
            <a:spLocks noGrp="1" noChangeArrowheads="1"/>
          </p:cNvSpPr>
          <p:nvPr>
            <p:ph type="sldNum" sz="quarter" idx="4"/>
          </p:nvPr>
        </p:nvSpPr>
        <p:spPr/>
        <p:txBody>
          <a:bodyPr/>
          <a:lstStyle>
            <a:lvl1pPr>
              <a:defRPr/>
            </a:lvl1pPr>
          </a:lstStyle>
          <a:p>
            <a:fld id="{4E3E812C-ABC0-4FC0-B289-E6230404817D}" type="slidenum">
              <a:rPr lang="ru-RU" smtClean="0"/>
              <a:pPr/>
              <a:t>‹#›</a:t>
            </a:fld>
            <a:endParaRPr lang="ru-RU"/>
          </a:p>
        </p:txBody>
      </p:sp>
      <p:sp>
        <p:nvSpPr>
          <p:cNvPr id="39936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smtClean="0"/>
              <a:t>Образец заголовка</a:t>
            </a:r>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A06B08C4-76FE-43CA-89C3-29223235371D}" type="datetimeFigureOut">
              <a:rPr lang="ru-RU" smtClean="0"/>
              <a:pPr/>
              <a:t>21.11.2011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E3E812C-ABC0-4FC0-B289-E6230404817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A06B08C4-76FE-43CA-89C3-29223235371D}" type="datetimeFigureOut">
              <a:rPr lang="ru-RU" smtClean="0"/>
              <a:pPr/>
              <a:t>21.11.2011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E3E812C-ABC0-4FC0-B289-E6230404817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A06B08C4-76FE-43CA-89C3-29223235371D}" type="datetimeFigureOut">
              <a:rPr lang="ru-RU" smtClean="0"/>
              <a:pPr/>
              <a:t>21.11.2011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E3E812C-ABC0-4FC0-B289-E6230404817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A06B08C4-76FE-43CA-89C3-29223235371D}" type="datetimeFigureOut">
              <a:rPr lang="ru-RU" smtClean="0"/>
              <a:pPr/>
              <a:t>21.11.2011</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E3E812C-ABC0-4FC0-B289-E6230404817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A06B08C4-76FE-43CA-89C3-29223235371D}" type="datetimeFigureOut">
              <a:rPr lang="ru-RU" smtClean="0"/>
              <a:pPr/>
              <a:t>21.11.2011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E3E812C-ABC0-4FC0-B289-E6230404817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A06B08C4-76FE-43CA-89C3-29223235371D}" type="datetimeFigureOut">
              <a:rPr lang="ru-RU" smtClean="0"/>
              <a:pPr/>
              <a:t>21.11.2011</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E3E812C-ABC0-4FC0-B289-E6230404817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A06B08C4-76FE-43CA-89C3-29223235371D}" type="datetimeFigureOut">
              <a:rPr lang="ru-RU" smtClean="0"/>
              <a:pPr/>
              <a:t>21.11.2011</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4E3E812C-ABC0-4FC0-B289-E6230404817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A06B08C4-76FE-43CA-89C3-29223235371D}" type="datetimeFigureOut">
              <a:rPr lang="ru-RU" smtClean="0"/>
              <a:pPr/>
              <a:t>21.11.2011</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E3E812C-ABC0-4FC0-B289-E6230404817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A06B08C4-76FE-43CA-89C3-29223235371D}" type="datetimeFigureOut">
              <a:rPr lang="ru-RU" smtClean="0"/>
              <a:pPr/>
              <a:t>21.11.2011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E3E812C-ABC0-4FC0-B289-E6230404817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A06B08C4-76FE-43CA-89C3-29223235371D}" type="datetimeFigureOut">
              <a:rPr lang="ru-RU" smtClean="0"/>
              <a:pPr/>
              <a:t>21.11.2011</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4E3E812C-ABC0-4FC0-B289-E6230404817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242175" cy="1981200"/>
            <a:chOff x="0" y="0"/>
            <a:chExt cx="4562" cy="1248"/>
          </a:xfrm>
        </p:grpSpPr>
        <p:sp>
          <p:nvSpPr>
            <p:cNvPr id="39833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ru-RU"/>
            </a:p>
          </p:txBody>
        </p:sp>
        <p:sp>
          <p:nvSpPr>
            <p:cNvPr id="39834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ru-RU"/>
            </a:p>
          </p:txBody>
        </p:sp>
      </p:grpSp>
      <p:sp>
        <p:nvSpPr>
          <p:cNvPr id="39834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9834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834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fld id="{A06B08C4-76FE-43CA-89C3-29223235371D}" type="datetimeFigureOut">
              <a:rPr lang="ru-RU" smtClean="0"/>
              <a:pPr/>
              <a:t>21.11.2011</a:t>
            </a:fld>
            <a:endParaRPr lang="ru-RU"/>
          </a:p>
        </p:txBody>
      </p:sp>
      <p:sp>
        <p:nvSpPr>
          <p:cNvPr id="39834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ru-RU"/>
          </a:p>
        </p:txBody>
      </p:sp>
      <p:sp>
        <p:nvSpPr>
          <p:cNvPr id="39834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E3E812C-ABC0-4FC0-B289-E6230404817D}"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Arxiv\Зображення\Листівки\206293731.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sz="quarter" idx="1"/>
          </p:nvPr>
        </p:nvSpPr>
        <p:spPr>
          <a:xfrm>
            <a:off x="2428860" y="4857760"/>
            <a:ext cx="6400800" cy="1752600"/>
          </a:xfrm>
        </p:spPr>
        <p:txBody>
          <a:bodyPr/>
          <a:lstStyle/>
          <a:p>
            <a:pPr algn="r"/>
            <a:r>
              <a:rPr lang="uk-UA" sz="1400" dirty="0" smtClean="0"/>
              <a:t>Автор: Кодола Валентина Іванівна</a:t>
            </a:r>
            <a:endParaRPr lang="ru-RU" sz="1400" b="1" dirty="0" smtClean="0"/>
          </a:p>
          <a:p>
            <a:pPr algn="r"/>
            <a:r>
              <a:rPr lang="uk-UA" sz="1400" dirty="0" err="1" smtClean="0"/>
              <a:t>Шендерівський</a:t>
            </a:r>
            <a:r>
              <a:rPr lang="uk-UA" sz="1400" dirty="0" smtClean="0"/>
              <a:t> НВК </a:t>
            </a:r>
            <a:endParaRPr lang="ru-RU" sz="1400" b="1" dirty="0" smtClean="0"/>
          </a:p>
          <a:p>
            <a:pPr algn="r"/>
            <a:r>
              <a:rPr lang="uk-UA" sz="1400" dirty="0" smtClean="0"/>
              <a:t>К-Шевченківський р-н</a:t>
            </a:r>
            <a:endParaRPr lang="ru-RU" sz="1400" b="1" dirty="0" smtClean="0"/>
          </a:p>
          <a:p>
            <a:pPr algn="r"/>
            <a:r>
              <a:rPr lang="uk-UA" sz="1400" dirty="0" smtClean="0"/>
              <a:t>Черкаська обл.</a:t>
            </a:r>
            <a:endParaRPr lang="ru-RU" sz="1400" b="1" dirty="0" smtClean="0"/>
          </a:p>
          <a:p>
            <a:endParaRPr lang="ru-RU" dirty="0"/>
          </a:p>
        </p:txBody>
      </p:sp>
      <p:sp>
        <p:nvSpPr>
          <p:cNvPr id="2" name="Заголовок 1"/>
          <p:cNvSpPr>
            <a:spLocks noGrp="1"/>
          </p:cNvSpPr>
          <p:nvPr>
            <p:ph type="ctrTitle" sz="quarter"/>
          </p:nvPr>
        </p:nvSpPr>
        <p:spPr>
          <a:xfrm>
            <a:off x="571472" y="714356"/>
            <a:ext cx="7772400" cy="2736857"/>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uk-UA" sz="8800" b="1" cap="all" dirty="0" smtClean="0">
                <a:ln/>
                <a:solidFill>
                  <a:schemeClr val="bg2">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Історії кохання</a:t>
            </a:r>
            <a:endParaRPr lang="ru-RU" sz="8800" b="1" cap="all" dirty="0">
              <a:ln/>
              <a:solidFill>
                <a:schemeClr val="bg2">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rxiv\Зображення\Листівки\67260483_sps510in.gif"/>
          <p:cNvPicPr>
            <a:picLocks noChangeAspect="1" noChangeArrowheads="1" noCrop="1"/>
          </p:cNvPicPr>
          <p:nvPr/>
        </p:nvPicPr>
        <p:blipFill>
          <a:blip r:embed="rId2"/>
          <a:srcRect/>
          <a:stretch>
            <a:fillRect/>
          </a:stretch>
        </p:blipFill>
        <p:spPr bwMode="auto">
          <a:xfrm>
            <a:off x="0" y="357166"/>
            <a:ext cx="5857916" cy="5857916"/>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just"/>
            <a:r>
              <a:rPr lang="uk-UA" sz="2000" dirty="0" smtClean="0"/>
              <a:t>Діана де </a:t>
            </a:r>
            <a:r>
              <a:rPr lang="uk-UA" sz="2000" dirty="0" err="1" smtClean="0"/>
              <a:t>Пуатьє</a:t>
            </a:r>
            <a:r>
              <a:rPr lang="uk-UA" sz="2000" dirty="0" smtClean="0"/>
              <a:t>, офіційна фаворитка французького короля Генріха II, була на 20 років старша за свого коханого. Однак це не заважало їй зберігати свій вплив на короля протягом всього його життя. По суті, прекрасна Діана була повноправною правителькою Франції, а справжня королева і дружина Генріха II, Катерина </a:t>
            </a:r>
            <a:r>
              <a:rPr lang="uk-UA" sz="2000" dirty="0" err="1" smtClean="0"/>
              <a:t>Медічі</a:t>
            </a:r>
            <a:r>
              <a:rPr lang="uk-UA" sz="2000" dirty="0" smtClean="0"/>
              <a:t>, перебувала на другому плані. Вважається, що навіть у літньому віці Діана де </a:t>
            </a:r>
            <a:r>
              <a:rPr lang="uk-UA" sz="2000" dirty="0" err="1" smtClean="0"/>
              <a:t>Пуатьє</a:t>
            </a:r>
            <a:r>
              <a:rPr lang="uk-UA" sz="2000" dirty="0" smtClean="0"/>
              <a:t> вражала своєю незвичайною свіжістю, красою і живим розумом. Навіть на шостому десятку років вона залишалася першою дамою в  серці короля, який носив її кольори і щедро обдаровує її титулами та привілеями. У 1559 році Генріх II був поранений на турнірі і незабаром помер від отриманих ран, а Діана де </a:t>
            </a:r>
            <a:r>
              <a:rPr lang="uk-UA" sz="2000" dirty="0" err="1" smtClean="0"/>
              <a:t>Пуатьє</a:t>
            </a:r>
            <a:r>
              <a:rPr lang="uk-UA" sz="2000" dirty="0" smtClean="0"/>
              <a:t> покинула двір, залишивши всі свої коштовності </a:t>
            </a:r>
            <a:r>
              <a:rPr lang="uk-UA" sz="2000" dirty="0" err="1" smtClean="0"/>
              <a:t>вдовствующей</a:t>
            </a:r>
            <a:r>
              <a:rPr lang="uk-UA" sz="2000" dirty="0" smtClean="0"/>
              <a:t> королеві. Останні роки життя колишня правителька Франції провела у власному замку.</a:t>
            </a: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Адмірал</a:t>
            </a:r>
            <a:r>
              <a:rPr lang="ru-RU" b="1" dirty="0" smtClean="0"/>
              <a:t> Горацио Нельсон и леди Эмма</a:t>
            </a:r>
            <a:endParaRPr lang="ru-RU" dirty="0"/>
          </a:p>
        </p:txBody>
      </p:sp>
      <p:pic>
        <p:nvPicPr>
          <p:cNvPr id="4098" name="Picture 2"/>
          <p:cNvPicPr>
            <a:picLocks noGrp="1" noChangeAspect="1" noChangeArrowheads="1"/>
          </p:cNvPicPr>
          <p:nvPr>
            <p:ph idx="1"/>
          </p:nvPr>
        </p:nvPicPr>
        <p:blipFill>
          <a:blip r:embed="rId2"/>
          <a:srcRect/>
          <a:stretch>
            <a:fillRect/>
          </a:stretch>
        </p:blipFill>
        <p:spPr bwMode="auto">
          <a:xfrm>
            <a:off x="357158" y="1571612"/>
            <a:ext cx="4129832" cy="500066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786314" y="1643050"/>
            <a:ext cx="3979794" cy="492922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rxiv\Зображення\Листівки\67260483_sps510in.gif"/>
          <p:cNvPicPr>
            <a:picLocks noChangeAspect="1" noChangeArrowheads="1" noCrop="1"/>
          </p:cNvPicPr>
          <p:nvPr/>
        </p:nvPicPr>
        <p:blipFill>
          <a:blip r:embed="rId2"/>
          <a:srcRect/>
          <a:stretch>
            <a:fillRect/>
          </a:stretch>
        </p:blipFill>
        <p:spPr bwMode="auto">
          <a:xfrm>
            <a:off x="0" y="357166"/>
            <a:ext cx="5857916" cy="5857916"/>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pPr algn="just"/>
            <a:r>
              <a:rPr lang="uk-UA" sz="2000" dirty="0" smtClean="0"/>
              <a:t>Англійка Емма Гамільтон пройшла шлях від продавщиці до дружини британського посла в Неаполі. Там же, у Неаполі, вона познайомилася з уславленим адміралом Нельсоном і стала його коханкою. Цей роман тривав 7 років, з 1798 року по 1805. Про скандальні зв'язки адмірала з чужою дружиною писали газети, але громадський осуд не змінив почуттів Нельсона до леді Гамільтон. У 1801 році народилася їхня дочка, Горація. 21 жовтня 1805 адмірал Нельсон був смертельно поранений під час </a:t>
            </a:r>
            <a:r>
              <a:rPr lang="uk-UA" sz="2000" dirty="0" err="1" smtClean="0"/>
              <a:t>Трафальгарської</a:t>
            </a:r>
            <a:r>
              <a:rPr lang="uk-UA" sz="2000" dirty="0" smtClean="0"/>
              <a:t> битви. Після його загибелі Емма виявилася в складному становищі: хоча Нельсон просив уряд подбати про неї в разі його смерті, про коханку національного героя абсолютно забули. Частину життя леді Гамільтон провела в бідності.</a:t>
            </a:r>
            <a:endParaRPr lang="ru-RU"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Александр  Колчак </a:t>
            </a:r>
            <a:r>
              <a:rPr lang="ru-RU" b="1" dirty="0" err="1" smtClean="0"/>
              <a:t>і</a:t>
            </a:r>
            <a:r>
              <a:rPr lang="ru-RU" b="1" dirty="0" smtClean="0"/>
              <a:t> Ганна </a:t>
            </a:r>
            <a:r>
              <a:rPr lang="ru-RU" b="1" dirty="0" err="1" smtClean="0"/>
              <a:t>Тимирьова</a:t>
            </a:r>
            <a:r>
              <a:rPr lang="ru-RU" b="1" dirty="0" smtClean="0"/>
              <a:t> </a:t>
            </a:r>
            <a:endParaRPr lang="ru-RU" dirty="0"/>
          </a:p>
        </p:txBody>
      </p:sp>
      <p:pic>
        <p:nvPicPr>
          <p:cNvPr id="5122" name="Picture 2"/>
          <p:cNvPicPr>
            <a:picLocks noGrp="1" noChangeAspect="1" noChangeArrowheads="1"/>
          </p:cNvPicPr>
          <p:nvPr>
            <p:ph idx="1"/>
          </p:nvPr>
        </p:nvPicPr>
        <p:blipFill>
          <a:blip r:embed="rId2"/>
          <a:srcRect/>
          <a:stretch>
            <a:fillRect/>
          </a:stretch>
        </p:blipFill>
        <p:spPr bwMode="auto">
          <a:xfrm>
            <a:off x="357158" y="1571612"/>
            <a:ext cx="3823999" cy="485778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786314" y="1714487"/>
            <a:ext cx="3286148" cy="483433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rxiv\Зображення\Листівки\67260483_sps510in.gif"/>
          <p:cNvPicPr>
            <a:picLocks noChangeAspect="1" noChangeArrowheads="1" noCrop="1"/>
          </p:cNvPicPr>
          <p:nvPr/>
        </p:nvPicPr>
        <p:blipFill>
          <a:blip r:embed="rId2"/>
          <a:srcRect/>
          <a:stretch>
            <a:fillRect/>
          </a:stretch>
        </p:blipFill>
        <p:spPr bwMode="auto">
          <a:xfrm>
            <a:off x="0" y="357166"/>
            <a:ext cx="5857916" cy="5857916"/>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57158" y="214290"/>
            <a:ext cx="8572560" cy="6429420"/>
          </a:xfrm>
        </p:spPr>
        <p:txBody>
          <a:bodyPr/>
          <a:lstStyle/>
          <a:p>
            <a:pPr algn="just"/>
            <a:r>
              <a:rPr lang="uk-UA" sz="1400" dirty="0" smtClean="0"/>
              <a:t>Ганна та Олександр познайомилися в 1915 році в Гельсінгфорсі. </a:t>
            </a:r>
            <a:r>
              <a:rPr lang="ru-RU" sz="1400" dirty="0" err="1" smtClean="0"/>
              <a:t>Ганні</a:t>
            </a:r>
            <a:r>
              <a:rPr lang="ru-RU" sz="1400" dirty="0" smtClean="0"/>
              <a:t> </a:t>
            </a:r>
            <a:r>
              <a:rPr lang="ru-RU" sz="1400" dirty="0" err="1" smtClean="0"/>
              <a:t>було</a:t>
            </a:r>
            <a:r>
              <a:rPr lang="ru-RU" sz="1400" dirty="0" smtClean="0"/>
              <a:t> 22, Колчаку - 41.</a:t>
            </a:r>
            <a:br>
              <a:rPr lang="ru-RU" sz="1400" dirty="0" smtClean="0"/>
            </a:br>
            <a:r>
              <a:rPr lang="ru-RU" sz="1400" dirty="0" smtClean="0"/>
              <a:t/>
            </a:r>
            <a:br>
              <a:rPr lang="ru-RU" sz="1400" dirty="0" smtClean="0"/>
            </a:br>
            <a:r>
              <a:rPr lang="ru-RU" sz="1400" dirty="0" err="1" smtClean="0"/>
              <a:t>Між</a:t>
            </a:r>
            <a:r>
              <a:rPr lang="ru-RU" sz="1400" dirty="0" smtClean="0"/>
              <a:t> </a:t>
            </a:r>
            <a:r>
              <a:rPr lang="ru-RU" sz="1400" dirty="0" err="1" smtClean="0"/>
              <a:t>їх</a:t>
            </a:r>
            <a:r>
              <a:rPr lang="ru-RU" sz="1400" dirty="0" smtClean="0"/>
              <a:t> </a:t>
            </a:r>
            <a:r>
              <a:rPr lang="ru-RU" sz="1400" dirty="0" err="1" smtClean="0"/>
              <a:t>першою</a:t>
            </a:r>
            <a:r>
              <a:rPr lang="ru-RU" sz="1400" dirty="0" smtClean="0"/>
              <a:t> </a:t>
            </a:r>
            <a:r>
              <a:rPr lang="ru-RU" sz="1400" dirty="0" err="1" smtClean="0"/>
              <a:t>зустріччю</a:t>
            </a:r>
            <a:r>
              <a:rPr lang="ru-RU" sz="1400" dirty="0" smtClean="0"/>
              <a:t> </a:t>
            </a:r>
            <a:r>
              <a:rPr lang="ru-RU" sz="1400" dirty="0" err="1" smtClean="0"/>
              <a:t>і</a:t>
            </a:r>
            <a:r>
              <a:rPr lang="ru-RU" sz="1400" dirty="0" smtClean="0"/>
              <a:t> </a:t>
            </a:r>
            <a:r>
              <a:rPr lang="ru-RU" sz="1400" dirty="0" err="1" smtClean="0"/>
              <a:t>останньою</a:t>
            </a:r>
            <a:r>
              <a:rPr lang="ru-RU" sz="1400" dirty="0" smtClean="0"/>
              <a:t> - </a:t>
            </a:r>
            <a:r>
              <a:rPr lang="ru-RU" sz="1400" dirty="0" err="1" smtClean="0"/>
              <a:t>п'ять</a:t>
            </a:r>
            <a:r>
              <a:rPr lang="ru-RU" sz="1400" dirty="0" smtClean="0"/>
              <a:t> </a:t>
            </a:r>
            <a:r>
              <a:rPr lang="ru-RU" sz="1400" dirty="0" err="1" smtClean="0"/>
              <a:t>років</a:t>
            </a:r>
            <a:r>
              <a:rPr lang="ru-RU" sz="1400" dirty="0" smtClean="0"/>
              <a:t>. </a:t>
            </a:r>
            <a:r>
              <a:rPr lang="ru-RU" sz="1400" dirty="0" err="1" smtClean="0"/>
              <a:t>Більшу</a:t>
            </a:r>
            <a:r>
              <a:rPr lang="ru-RU" sz="1400" dirty="0" smtClean="0"/>
              <a:t> </a:t>
            </a:r>
            <a:r>
              <a:rPr lang="ru-RU" sz="1400" dirty="0" err="1" smtClean="0"/>
              <a:t>частину</a:t>
            </a:r>
            <a:r>
              <a:rPr lang="ru-RU" sz="1400" dirty="0" smtClean="0"/>
              <a:t> </a:t>
            </a:r>
            <a:r>
              <a:rPr lang="ru-RU" sz="1400" dirty="0" err="1" smtClean="0"/>
              <a:t>цього</a:t>
            </a:r>
            <a:r>
              <a:rPr lang="ru-RU" sz="1400" dirty="0" smtClean="0"/>
              <a:t> часу вони жили </a:t>
            </a:r>
            <a:r>
              <a:rPr lang="ru-RU" sz="1400" dirty="0" err="1" smtClean="0"/>
              <a:t>нарізно</a:t>
            </a:r>
            <a:r>
              <a:rPr lang="ru-RU" sz="1400" dirty="0" smtClean="0"/>
              <a:t>, у кожного - своя </a:t>
            </a:r>
            <a:r>
              <a:rPr lang="ru-RU" sz="1400" dirty="0" err="1" smtClean="0"/>
              <a:t>сім'я</a:t>
            </a:r>
            <a:r>
              <a:rPr lang="ru-RU" sz="1400" dirty="0" smtClean="0"/>
              <a:t>. </a:t>
            </a:r>
            <a:r>
              <a:rPr lang="ru-RU" sz="1400" dirty="0" err="1" smtClean="0"/>
              <a:t>Місяцями</a:t>
            </a:r>
            <a:r>
              <a:rPr lang="ru-RU" sz="1400" dirty="0" smtClean="0"/>
              <a:t> </a:t>
            </a:r>
            <a:r>
              <a:rPr lang="ru-RU" sz="1400" dirty="0" err="1" smtClean="0"/>
              <a:t>і</a:t>
            </a:r>
            <a:r>
              <a:rPr lang="ru-RU" sz="1400" dirty="0" smtClean="0"/>
              <a:t> </a:t>
            </a:r>
            <a:r>
              <a:rPr lang="ru-RU" sz="1400" dirty="0" err="1" smtClean="0"/>
              <a:t>навіть</a:t>
            </a:r>
            <a:r>
              <a:rPr lang="ru-RU" sz="1400" dirty="0" smtClean="0"/>
              <a:t> роками не </a:t>
            </a:r>
            <a:r>
              <a:rPr lang="ru-RU" sz="1400" dirty="0" err="1" smtClean="0"/>
              <a:t>бачилися</a:t>
            </a:r>
            <a:r>
              <a:rPr lang="ru-RU" sz="1400" dirty="0" smtClean="0"/>
              <a:t>. Остаточно </a:t>
            </a:r>
            <a:r>
              <a:rPr lang="ru-RU" sz="1400" dirty="0" err="1" smtClean="0"/>
              <a:t>вирішивши</a:t>
            </a:r>
            <a:r>
              <a:rPr lang="ru-RU" sz="1400" dirty="0" smtClean="0"/>
              <a:t> </a:t>
            </a:r>
            <a:r>
              <a:rPr lang="ru-RU" sz="1400" dirty="0" err="1" smtClean="0"/>
              <a:t>з'єднатися</a:t>
            </a:r>
            <a:r>
              <a:rPr lang="ru-RU" sz="1400" dirty="0" smtClean="0"/>
              <a:t> </a:t>
            </a:r>
            <a:r>
              <a:rPr lang="ru-RU" sz="1400" dirty="0" err="1" smtClean="0"/>
              <a:t>з</a:t>
            </a:r>
            <a:r>
              <a:rPr lang="ru-RU" sz="1400" dirty="0" smtClean="0"/>
              <a:t> Колчаком. У </a:t>
            </a:r>
            <a:r>
              <a:rPr lang="ru-RU" sz="1400" dirty="0" err="1" smtClean="0"/>
              <a:t>серпні</a:t>
            </a:r>
            <a:r>
              <a:rPr lang="ru-RU" sz="1400" dirty="0" smtClean="0"/>
              <a:t> 1918 року </a:t>
            </a:r>
            <a:r>
              <a:rPr lang="ru-RU" sz="1400" dirty="0" err="1" smtClean="0"/>
              <a:t>постановою</a:t>
            </a:r>
            <a:r>
              <a:rPr lang="ru-RU" sz="1400" dirty="0" smtClean="0"/>
              <a:t> </a:t>
            </a:r>
            <a:r>
              <a:rPr lang="ru-RU" sz="1400" dirty="0" err="1" smtClean="0"/>
              <a:t>Владивостоцької</a:t>
            </a:r>
            <a:r>
              <a:rPr lang="ru-RU" sz="1400" dirty="0" smtClean="0"/>
              <a:t> </a:t>
            </a:r>
            <a:r>
              <a:rPr lang="ru-RU" sz="1400" dirty="0" err="1" smtClean="0"/>
              <a:t>консисторії</a:t>
            </a:r>
            <a:r>
              <a:rPr lang="ru-RU" sz="1400" dirty="0" smtClean="0"/>
              <a:t> вона </a:t>
            </a:r>
            <a:r>
              <a:rPr lang="ru-RU" sz="1400" dirty="0" err="1" smtClean="0"/>
              <a:t>була</a:t>
            </a:r>
            <a:r>
              <a:rPr lang="ru-RU" sz="1400" dirty="0" smtClean="0"/>
              <a:t> </a:t>
            </a:r>
            <a:r>
              <a:rPr lang="ru-RU" sz="1400" dirty="0" err="1" smtClean="0"/>
              <a:t>офіційно</a:t>
            </a:r>
            <a:r>
              <a:rPr lang="ru-RU" sz="1400" dirty="0" smtClean="0"/>
              <a:t> </a:t>
            </a:r>
            <a:r>
              <a:rPr lang="ru-RU" sz="1400" dirty="0" err="1" smtClean="0"/>
              <a:t>розлучена</a:t>
            </a:r>
            <a:r>
              <a:rPr lang="ru-RU" sz="1400" dirty="0" smtClean="0"/>
              <a:t> </a:t>
            </a:r>
            <a:r>
              <a:rPr lang="ru-RU" sz="1400" dirty="0" err="1" smtClean="0"/>
              <a:t>з</a:t>
            </a:r>
            <a:r>
              <a:rPr lang="ru-RU" sz="1400" dirty="0" smtClean="0"/>
              <a:t> </a:t>
            </a:r>
            <a:r>
              <a:rPr lang="ru-RU" sz="1400" dirty="0" err="1" smtClean="0"/>
              <a:t>чоловіком</a:t>
            </a:r>
            <a:r>
              <a:rPr lang="ru-RU" sz="1400" dirty="0" smtClean="0"/>
              <a:t> </a:t>
            </a:r>
            <a:r>
              <a:rPr lang="ru-RU" sz="1400" dirty="0" err="1" smtClean="0"/>
              <a:t>і</a:t>
            </a:r>
            <a:r>
              <a:rPr lang="ru-RU" sz="1400" dirty="0" smtClean="0"/>
              <a:t> </a:t>
            </a:r>
            <a:r>
              <a:rPr lang="ru-RU" sz="1400" dirty="0" err="1" smtClean="0"/>
              <a:t>після</a:t>
            </a:r>
            <a:r>
              <a:rPr lang="ru-RU" sz="1400" dirty="0" smtClean="0"/>
              <a:t> </a:t>
            </a:r>
            <a:r>
              <a:rPr lang="ru-RU" sz="1400" dirty="0" err="1" smtClean="0"/>
              <a:t>цього</a:t>
            </a:r>
            <a:r>
              <a:rPr lang="ru-RU" sz="1400" dirty="0" smtClean="0"/>
              <a:t> </a:t>
            </a:r>
            <a:r>
              <a:rPr lang="ru-RU" sz="1400" dirty="0" err="1" smtClean="0"/>
              <a:t>вважала</a:t>
            </a:r>
            <a:r>
              <a:rPr lang="ru-RU" sz="1400" dirty="0" smtClean="0"/>
              <a:t> себе дружиною Колчака. Разом вони </a:t>
            </a:r>
            <a:r>
              <a:rPr lang="ru-RU" sz="1400" dirty="0" err="1" smtClean="0"/>
              <a:t>пробули</a:t>
            </a:r>
            <a:r>
              <a:rPr lang="ru-RU" sz="1400" dirty="0" smtClean="0"/>
              <a:t> </a:t>
            </a:r>
            <a:r>
              <a:rPr lang="ru-RU" sz="1400" dirty="0" err="1" smtClean="0"/>
              <a:t>з</a:t>
            </a:r>
            <a:r>
              <a:rPr lang="ru-RU" sz="1400" dirty="0" smtClean="0"/>
              <a:t> </a:t>
            </a:r>
            <a:r>
              <a:rPr lang="ru-RU" sz="1400" dirty="0" err="1" smtClean="0"/>
              <a:t>літа</a:t>
            </a:r>
            <a:r>
              <a:rPr lang="ru-RU" sz="1400" dirty="0" smtClean="0"/>
              <a:t> 1918 р. по </a:t>
            </a:r>
            <a:r>
              <a:rPr lang="ru-RU" sz="1400" dirty="0" err="1" smtClean="0"/>
              <a:t>січень</a:t>
            </a:r>
            <a:r>
              <a:rPr lang="ru-RU" sz="1400" dirty="0" smtClean="0"/>
              <a:t> 1920-го. У той </a:t>
            </a:r>
            <a:r>
              <a:rPr lang="ru-RU" sz="1400" dirty="0" err="1" smtClean="0"/>
              <a:t>період</a:t>
            </a:r>
            <a:r>
              <a:rPr lang="ru-RU" sz="1400" dirty="0" smtClean="0"/>
              <a:t> Колчак </a:t>
            </a:r>
            <a:r>
              <a:rPr lang="ru-RU" sz="1400" dirty="0" err="1" smtClean="0"/>
              <a:t>очолив</a:t>
            </a:r>
            <a:r>
              <a:rPr lang="ru-RU" sz="1400" dirty="0" smtClean="0"/>
              <a:t> </a:t>
            </a:r>
            <a:r>
              <a:rPr lang="ru-RU" sz="1400" dirty="0" err="1" smtClean="0"/>
              <a:t>збройну</a:t>
            </a:r>
            <a:r>
              <a:rPr lang="ru-RU" sz="1400" dirty="0" smtClean="0"/>
              <a:t> </a:t>
            </a:r>
            <a:r>
              <a:rPr lang="ru-RU" sz="1400" dirty="0" err="1" smtClean="0"/>
              <a:t>боротьбу</a:t>
            </a:r>
            <a:r>
              <a:rPr lang="ru-RU" sz="1400" dirty="0" smtClean="0"/>
              <a:t> </a:t>
            </a:r>
            <a:r>
              <a:rPr lang="ru-RU" sz="1400" dirty="0" err="1" smtClean="0"/>
              <a:t>з</a:t>
            </a:r>
            <a:r>
              <a:rPr lang="ru-RU" sz="1400" dirty="0" smtClean="0"/>
              <a:t> </a:t>
            </a:r>
            <a:r>
              <a:rPr lang="ru-RU" sz="1400" dirty="0" err="1" smtClean="0"/>
              <a:t>більшовизмом</a:t>
            </a:r>
            <a:r>
              <a:rPr lang="ru-RU" sz="1400" dirty="0" smtClean="0"/>
              <a:t>, </a:t>
            </a:r>
            <a:r>
              <a:rPr lang="ru-RU" sz="1400" dirty="0" err="1" smtClean="0"/>
              <a:t>був</a:t>
            </a:r>
            <a:r>
              <a:rPr lang="ru-RU" sz="1400" dirty="0" smtClean="0"/>
              <a:t> </a:t>
            </a:r>
            <a:r>
              <a:rPr lang="ru-RU" sz="1400" dirty="0" err="1" smtClean="0"/>
              <a:t>верховним</a:t>
            </a:r>
            <a:r>
              <a:rPr lang="ru-RU" sz="1400" dirty="0" smtClean="0"/>
              <a:t> правителем. До самого </a:t>
            </a:r>
            <a:r>
              <a:rPr lang="ru-RU" sz="1400" dirty="0" err="1" smtClean="0"/>
              <a:t>кінця</a:t>
            </a:r>
            <a:r>
              <a:rPr lang="ru-RU" sz="1400" dirty="0" smtClean="0"/>
              <a:t> вони </a:t>
            </a:r>
            <a:r>
              <a:rPr lang="ru-RU" sz="1400" dirty="0" err="1" smtClean="0"/>
              <a:t>зверталися</a:t>
            </a:r>
            <a:r>
              <a:rPr lang="ru-RU" sz="1400" dirty="0" smtClean="0"/>
              <a:t> один до одного на «</a:t>
            </a:r>
            <a:r>
              <a:rPr lang="ru-RU" sz="1400" dirty="0" err="1" smtClean="0"/>
              <a:t>ви</a:t>
            </a:r>
            <a:r>
              <a:rPr lang="ru-RU" sz="1400" dirty="0" smtClean="0"/>
              <a:t>» </a:t>
            </a:r>
            <a:r>
              <a:rPr lang="ru-RU" sz="1400" dirty="0" err="1" smtClean="0"/>
              <a:t>і</a:t>
            </a:r>
            <a:r>
              <a:rPr lang="ru-RU" sz="1400" dirty="0" smtClean="0"/>
              <a:t> по </a:t>
            </a:r>
            <a:r>
              <a:rPr lang="ru-RU" sz="1400" dirty="0" err="1" smtClean="0"/>
              <a:t>імені-по</a:t>
            </a:r>
            <a:r>
              <a:rPr lang="ru-RU" sz="1400" dirty="0" smtClean="0"/>
              <a:t> </a:t>
            </a:r>
            <a:r>
              <a:rPr lang="ru-RU" sz="1400" dirty="0" err="1" smtClean="0"/>
              <a:t>батькові.У</a:t>
            </a:r>
            <a:r>
              <a:rPr lang="ru-RU" sz="1400" dirty="0" smtClean="0"/>
              <a:t> </a:t>
            </a:r>
            <a:r>
              <a:rPr lang="ru-RU" sz="1400" dirty="0" err="1" smtClean="0"/>
              <a:t>збережених</a:t>
            </a:r>
            <a:r>
              <a:rPr lang="ru-RU" sz="1400" dirty="0" smtClean="0"/>
              <a:t> листах - </a:t>
            </a:r>
            <a:r>
              <a:rPr lang="ru-RU" sz="1400" dirty="0" err="1" smtClean="0"/>
              <a:t>їх</a:t>
            </a:r>
            <a:r>
              <a:rPr lang="ru-RU" sz="1400" dirty="0" smtClean="0"/>
              <a:t> </a:t>
            </a:r>
            <a:r>
              <a:rPr lang="ru-RU" sz="1400" dirty="0" err="1" smtClean="0"/>
              <a:t>усього</a:t>
            </a:r>
            <a:r>
              <a:rPr lang="ru-RU" sz="1400" dirty="0" smtClean="0"/>
              <a:t> 53 - </a:t>
            </a:r>
            <a:r>
              <a:rPr lang="ru-RU" sz="1400" dirty="0" err="1" smtClean="0"/>
              <a:t>тільки</a:t>
            </a:r>
            <a:r>
              <a:rPr lang="ru-RU" sz="1400" dirty="0" smtClean="0"/>
              <a:t> раз у </a:t>
            </a:r>
            <a:r>
              <a:rPr lang="ru-RU" sz="1400" dirty="0" err="1" smtClean="0"/>
              <a:t>неї</a:t>
            </a:r>
            <a:r>
              <a:rPr lang="ru-RU" sz="1400" dirty="0" smtClean="0"/>
              <a:t> </a:t>
            </a:r>
            <a:r>
              <a:rPr lang="ru-RU" sz="1400" dirty="0" err="1" smtClean="0"/>
              <a:t>виривається</a:t>
            </a:r>
            <a:r>
              <a:rPr lang="ru-RU" sz="1400" dirty="0" smtClean="0"/>
              <a:t> - «Сашенька»: «</a:t>
            </a:r>
            <a:r>
              <a:rPr lang="ru-RU" sz="1400" dirty="0" err="1" smtClean="0"/>
              <a:t>Дуже</a:t>
            </a:r>
            <a:r>
              <a:rPr lang="ru-RU" sz="1400" dirty="0" smtClean="0"/>
              <a:t> зле </a:t>
            </a:r>
            <a:r>
              <a:rPr lang="ru-RU" sz="1400" dirty="0" err="1" smtClean="0"/>
              <a:t>є</a:t>
            </a:r>
            <a:r>
              <a:rPr lang="ru-RU" sz="1400" dirty="0" smtClean="0"/>
              <a:t>, Сашенька, </a:t>
            </a:r>
            <a:r>
              <a:rPr lang="ru-RU" sz="1400" dirty="0" err="1" smtClean="0"/>
              <a:t>милий</a:t>
            </a:r>
            <a:r>
              <a:rPr lang="ru-RU" sz="1400" dirty="0" smtClean="0"/>
              <a:t> </a:t>
            </a:r>
            <a:r>
              <a:rPr lang="ru-RU" sz="1400" dirty="0" err="1" smtClean="0"/>
              <a:t>мій</a:t>
            </a:r>
            <a:r>
              <a:rPr lang="ru-RU" sz="1400" dirty="0" smtClean="0"/>
              <a:t>, Господи, коли </a:t>
            </a:r>
            <a:r>
              <a:rPr lang="ru-RU" sz="1400" dirty="0" err="1" smtClean="0"/>
              <a:t>Ви</a:t>
            </a:r>
            <a:r>
              <a:rPr lang="ru-RU" sz="1400" dirty="0" smtClean="0"/>
              <a:t> </a:t>
            </a:r>
            <a:r>
              <a:rPr lang="ru-RU" sz="1400" dirty="0" err="1" smtClean="0"/>
              <a:t>тільки</a:t>
            </a:r>
            <a:r>
              <a:rPr lang="ru-RU" sz="1400" dirty="0" smtClean="0"/>
              <a:t> </a:t>
            </a:r>
            <a:r>
              <a:rPr lang="ru-RU" sz="1400" dirty="0" err="1" smtClean="0"/>
              <a:t>повернетеся</a:t>
            </a:r>
            <a:r>
              <a:rPr lang="ru-RU" sz="1400" dirty="0" smtClean="0"/>
              <a:t>, </a:t>
            </a:r>
            <a:r>
              <a:rPr lang="ru-RU" sz="1400" dirty="0" err="1" smtClean="0"/>
              <a:t>мені</a:t>
            </a:r>
            <a:r>
              <a:rPr lang="ru-RU" sz="1400" dirty="0" smtClean="0"/>
              <a:t> холодно, </a:t>
            </a:r>
            <a:r>
              <a:rPr lang="ru-RU" sz="1400" dirty="0" err="1" smtClean="0"/>
              <a:t>сумно</a:t>
            </a:r>
            <a:r>
              <a:rPr lang="ru-RU" sz="1400" dirty="0" smtClean="0"/>
              <a:t> </a:t>
            </a:r>
            <a:r>
              <a:rPr lang="ru-RU" sz="1400" dirty="0" err="1" smtClean="0"/>
              <a:t>і</a:t>
            </a:r>
            <a:r>
              <a:rPr lang="ru-RU" sz="1400" dirty="0" smtClean="0"/>
              <a:t> так </a:t>
            </a:r>
            <a:r>
              <a:rPr lang="ru-RU" sz="1400" dirty="0" err="1" smtClean="0"/>
              <a:t>самотньо</a:t>
            </a:r>
            <a:r>
              <a:rPr lang="ru-RU" sz="1400" dirty="0" smtClean="0"/>
              <a:t> без Вас».</a:t>
            </a:r>
            <a:br>
              <a:rPr lang="ru-RU" sz="1400" dirty="0" smtClean="0"/>
            </a:br>
            <a:r>
              <a:rPr lang="ru-RU" sz="1400" dirty="0" err="1" smtClean="0"/>
              <a:t>Безмежно</a:t>
            </a:r>
            <a:r>
              <a:rPr lang="ru-RU" sz="1400" dirty="0" smtClean="0"/>
              <a:t> </a:t>
            </a:r>
            <a:r>
              <a:rPr lang="ru-RU" sz="1400" dirty="0" err="1" smtClean="0"/>
              <a:t>люблячи</a:t>
            </a:r>
            <a:r>
              <a:rPr lang="ru-RU" sz="1400" dirty="0" smtClean="0"/>
              <a:t> </a:t>
            </a:r>
            <a:r>
              <a:rPr lang="ru-RU" sz="1400" dirty="0" err="1" smtClean="0"/>
              <a:t>адмірала</a:t>
            </a:r>
            <a:r>
              <a:rPr lang="ru-RU" sz="1400" dirty="0" smtClean="0"/>
              <a:t>, </a:t>
            </a:r>
            <a:r>
              <a:rPr lang="ru-RU" sz="1400" dirty="0" err="1" smtClean="0"/>
              <a:t>Тімірьова</a:t>
            </a:r>
            <a:r>
              <a:rPr lang="ru-RU" sz="1400" dirty="0" smtClean="0"/>
              <a:t> сама </a:t>
            </a:r>
            <a:r>
              <a:rPr lang="ru-RU" sz="1400" dirty="0" err="1" smtClean="0"/>
              <a:t>пішла</a:t>
            </a:r>
            <a:r>
              <a:rPr lang="ru-RU" sz="1400" dirty="0" smtClean="0"/>
              <a:t> </a:t>
            </a:r>
            <a:r>
              <a:rPr lang="ru-RU" sz="1400" dirty="0" err="1" smtClean="0"/>
              <a:t>під</a:t>
            </a:r>
            <a:r>
              <a:rPr lang="ru-RU" sz="1400" dirty="0" smtClean="0"/>
              <a:t> </a:t>
            </a:r>
            <a:r>
              <a:rPr lang="ru-RU" sz="1400" dirty="0" err="1" smtClean="0"/>
              <a:t>арешт</a:t>
            </a:r>
            <a:r>
              <a:rPr lang="ru-RU" sz="1400" dirty="0" smtClean="0"/>
              <a:t> у </a:t>
            </a:r>
            <a:r>
              <a:rPr lang="ru-RU" sz="1400" dirty="0" err="1" smtClean="0"/>
              <a:t>січні</a:t>
            </a:r>
            <a:r>
              <a:rPr lang="ru-RU" sz="1400" dirty="0" smtClean="0"/>
              <a:t> 1920 року. «Я </a:t>
            </a:r>
            <a:r>
              <a:rPr lang="ru-RU" sz="1400" dirty="0" err="1" smtClean="0"/>
              <a:t>була</a:t>
            </a:r>
            <a:r>
              <a:rPr lang="ru-RU" sz="1400" dirty="0" smtClean="0"/>
              <a:t> </a:t>
            </a:r>
            <a:r>
              <a:rPr lang="ru-RU" sz="1400" dirty="0" err="1" smtClean="0"/>
              <a:t>арештована</a:t>
            </a:r>
            <a:r>
              <a:rPr lang="ru-RU" sz="1400" dirty="0" smtClean="0"/>
              <a:t> в </a:t>
            </a:r>
            <a:r>
              <a:rPr lang="ru-RU" sz="1400" dirty="0" err="1" smtClean="0"/>
              <a:t>поїзді</a:t>
            </a:r>
            <a:r>
              <a:rPr lang="ru-RU" sz="1400" dirty="0" smtClean="0"/>
              <a:t> </a:t>
            </a:r>
            <a:r>
              <a:rPr lang="ru-RU" sz="1400" dirty="0" err="1" smtClean="0"/>
              <a:t>адмірала</a:t>
            </a:r>
            <a:r>
              <a:rPr lang="ru-RU" sz="1400" dirty="0" smtClean="0"/>
              <a:t> Колчака </a:t>
            </a:r>
            <a:r>
              <a:rPr lang="ru-RU" sz="1400" dirty="0" err="1" smtClean="0"/>
              <a:t>і</a:t>
            </a:r>
            <a:r>
              <a:rPr lang="ru-RU" sz="1400" dirty="0" smtClean="0"/>
              <a:t> разом </a:t>
            </a:r>
            <a:r>
              <a:rPr lang="ru-RU" sz="1400" dirty="0" err="1" smtClean="0"/>
              <a:t>з</a:t>
            </a:r>
            <a:r>
              <a:rPr lang="ru-RU" sz="1400" dirty="0" smtClean="0"/>
              <a:t> ним. </a:t>
            </a:r>
            <a:r>
              <a:rPr lang="ru-RU" sz="1400" dirty="0" err="1" smtClean="0"/>
              <a:t>Мені</a:t>
            </a:r>
            <a:r>
              <a:rPr lang="ru-RU" sz="1400" dirty="0" smtClean="0"/>
              <a:t> </a:t>
            </a:r>
            <a:r>
              <a:rPr lang="ru-RU" sz="1400" dirty="0" err="1" smtClean="0"/>
              <a:t>було</a:t>
            </a:r>
            <a:r>
              <a:rPr lang="ru-RU" sz="1400" dirty="0" smtClean="0"/>
              <a:t> </a:t>
            </a:r>
            <a:r>
              <a:rPr lang="ru-RU" sz="1400" dirty="0" err="1" smtClean="0"/>
              <a:t>тоді</a:t>
            </a:r>
            <a:r>
              <a:rPr lang="ru-RU" sz="1400" dirty="0" smtClean="0"/>
              <a:t> 26 </a:t>
            </a:r>
            <a:r>
              <a:rPr lang="ru-RU" sz="1400" dirty="0" err="1" smtClean="0"/>
              <a:t>років</a:t>
            </a:r>
            <a:r>
              <a:rPr lang="ru-RU" sz="1400" dirty="0" smtClean="0"/>
              <a:t>, я любила </a:t>
            </a:r>
            <a:r>
              <a:rPr lang="ru-RU" sz="1400" dirty="0" err="1" smtClean="0"/>
              <a:t>його</a:t>
            </a:r>
            <a:r>
              <a:rPr lang="ru-RU" sz="1400" dirty="0" smtClean="0"/>
              <a:t>, </a:t>
            </a:r>
            <a:r>
              <a:rPr lang="ru-RU" sz="1400" dirty="0" err="1" smtClean="0"/>
              <a:t>і</a:t>
            </a:r>
            <a:r>
              <a:rPr lang="ru-RU" sz="1400" dirty="0" smtClean="0"/>
              <a:t> </a:t>
            </a:r>
            <a:r>
              <a:rPr lang="ru-RU" sz="1400" dirty="0" err="1" smtClean="0"/>
              <a:t>була</a:t>
            </a:r>
            <a:r>
              <a:rPr lang="ru-RU" sz="1400" dirty="0" smtClean="0"/>
              <a:t> </a:t>
            </a:r>
            <a:r>
              <a:rPr lang="ru-RU" sz="1400" dirty="0" err="1" smtClean="0"/>
              <a:t>з</a:t>
            </a:r>
            <a:r>
              <a:rPr lang="ru-RU" sz="1400" dirty="0" smtClean="0"/>
              <a:t> ним </a:t>
            </a:r>
            <a:r>
              <a:rPr lang="ru-RU" sz="1400" dirty="0" err="1" smtClean="0"/>
              <a:t>близька</a:t>
            </a:r>
            <a:r>
              <a:rPr lang="ru-RU" sz="1400" dirty="0" smtClean="0"/>
              <a:t>, </a:t>
            </a:r>
            <a:r>
              <a:rPr lang="ru-RU" sz="1400" dirty="0" err="1" smtClean="0"/>
              <a:t>і</a:t>
            </a:r>
            <a:r>
              <a:rPr lang="ru-RU" sz="1400" dirty="0" smtClean="0"/>
              <a:t> не могла </a:t>
            </a:r>
            <a:r>
              <a:rPr lang="ru-RU" sz="1400" dirty="0" err="1" smtClean="0"/>
              <a:t>залишити</a:t>
            </a:r>
            <a:r>
              <a:rPr lang="ru-RU" sz="1400" dirty="0" smtClean="0"/>
              <a:t> </a:t>
            </a:r>
            <a:r>
              <a:rPr lang="ru-RU" sz="1400" dirty="0" err="1" smtClean="0"/>
              <a:t>його</a:t>
            </a:r>
            <a:r>
              <a:rPr lang="ru-RU" sz="1400" dirty="0" smtClean="0"/>
              <a:t> в </a:t>
            </a:r>
            <a:r>
              <a:rPr lang="ru-RU" sz="1400" dirty="0" err="1" smtClean="0"/>
              <a:t>останні</a:t>
            </a:r>
            <a:r>
              <a:rPr lang="ru-RU" sz="1400" dirty="0" smtClean="0"/>
              <a:t> роки </a:t>
            </a:r>
            <a:r>
              <a:rPr lang="ru-RU" sz="1400" dirty="0" err="1" smtClean="0"/>
              <a:t>його</a:t>
            </a:r>
            <a:r>
              <a:rPr lang="ru-RU" sz="1400" dirty="0" smtClean="0"/>
              <a:t> </a:t>
            </a:r>
            <a:r>
              <a:rPr lang="ru-RU" sz="1400" dirty="0" err="1" smtClean="0"/>
              <a:t>життя</a:t>
            </a:r>
            <a:r>
              <a:rPr lang="ru-RU" sz="1400" dirty="0" smtClean="0"/>
              <a:t>. Ось, по </a:t>
            </a:r>
            <a:r>
              <a:rPr lang="ru-RU" sz="1400" dirty="0" err="1" smtClean="0"/>
              <a:t>суті</a:t>
            </a:r>
            <a:r>
              <a:rPr lang="ru-RU" sz="1400" dirty="0" smtClean="0"/>
              <a:t>, </a:t>
            </a:r>
            <a:r>
              <a:rPr lang="ru-RU" sz="1400" dirty="0" err="1" smtClean="0"/>
              <a:t>і</a:t>
            </a:r>
            <a:r>
              <a:rPr lang="ru-RU" sz="1400" dirty="0" smtClean="0"/>
              <a:t> все », - писала Анна </a:t>
            </a:r>
            <a:r>
              <a:rPr lang="ru-RU" sz="1400" dirty="0" err="1" smtClean="0"/>
              <a:t>Василівна</a:t>
            </a:r>
            <a:r>
              <a:rPr lang="ru-RU" sz="1400" dirty="0" smtClean="0"/>
              <a:t> в </a:t>
            </a:r>
            <a:r>
              <a:rPr lang="ru-RU" sz="1400" dirty="0" err="1" smtClean="0"/>
              <a:t>своїх</a:t>
            </a:r>
            <a:r>
              <a:rPr lang="ru-RU" sz="1400" dirty="0" smtClean="0"/>
              <a:t> </a:t>
            </a:r>
            <a:r>
              <a:rPr lang="ru-RU" sz="1400" dirty="0" err="1" smtClean="0"/>
              <a:t>заявах</a:t>
            </a:r>
            <a:r>
              <a:rPr lang="ru-RU" sz="1400" dirty="0" smtClean="0"/>
              <a:t> про </a:t>
            </a:r>
            <a:r>
              <a:rPr lang="ru-RU" sz="1400" dirty="0" err="1" smtClean="0"/>
              <a:t>реабілітацію</a:t>
            </a:r>
            <a:r>
              <a:rPr lang="ru-RU" sz="1400" dirty="0" smtClean="0"/>
              <a:t>.</a:t>
            </a:r>
          </a:p>
          <a:p>
            <a:pPr algn="just">
              <a:buNone/>
            </a:pPr>
            <a:r>
              <a:rPr lang="ru-RU" sz="1400" dirty="0" smtClean="0"/>
              <a:t>            За </a:t>
            </a:r>
            <a:r>
              <a:rPr lang="ru-RU" sz="1400" dirty="0" err="1" smtClean="0"/>
              <a:t>кілька</a:t>
            </a:r>
            <a:r>
              <a:rPr lang="ru-RU" sz="1400" dirty="0" smtClean="0"/>
              <a:t> годин до </a:t>
            </a:r>
            <a:r>
              <a:rPr lang="ru-RU" sz="1400" dirty="0" err="1" smtClean="0"/>
              <a:t>розстрілу</a:t>
            </a:r>
            <a:r>
              <a:rPr lang="ru-RU" sz="1400" dirty="0" smtClean="0"/>
              <a:t> Колчак написав </a:t>
            </a:r>
            <a:r>
              <a:rPr lang="ru-RU" sz="1400" dirty="0" err="1" smtClean="0"/>
              <a:t>Ганні</a:t>
            </a:r>
            <a:r>
              <a:rPr lang="ru-RU" sz="1400" dirty="0" smtClean="0"/>
              <a:t> </a:t>
            </a:r>
            <a:r>
              <a:rPr lang="ru-RU" sz="1400" dirty="0" err="1" smtClean="0"/>
              <a:t>Василівні</a:t>
            </a:r>
            <a:r>
              <a:rPr lang="ru-RU" sz="1400" dirty="0" smtClean="0"/>
              <a:t> записку, так до </a:t>
            </a:r>
            <a:r>
              <a:rPr lang="ru-RU" sz="1400" dirty="0" err="1" smtClean="0"/>
              <a:t>неї</a:t>
            </a:r>
            <a:r>
              <a:rPr lang="ru-RU" sz="1400" dirty="0" smtClean="0"/>
              <a:t> </a:t>
            </a:r>
            <a:r>
              <a:rPr lang="ru-RU" sz="1400" dirty="0" err="1" smtClean="0"/>
              <a:t>і</a:t>
            </a:r>
            <a:r>
              <a:rPr lang="ru-RU" sz="1400" dirty="0" smtClean="0"/>
              <a:t> не </a:t>
            </a:r>
            <a:r>
              <a:rPr lang="ru-RU" sz="1400" dirty="0" err="1" smtClean="0"/>
              <a:t>дійшла</a:t>
            </a:r>
            <a:r>
              <a:rPr lang="ru-RU" sz="1400" dirty="0" smtClean="0"/>
              <a:t>: «Дорога моя голубка, я </a:t>
            </a:r>
            <a:r>
              <a:rPr lang="ru-RU" sz="1400" dirty="0" err="1" smtClean="0"/>
              <a:t>отримав</a:t>
            </a:r>
            <a:r>
              <a:rPr lang="ru-RU" sz="1400" dirty="0" smtClean="0"/>
              <a:t> твою записку, </a:t>
            </a:r>
            <a:r>
              <a:rPr lang="ru-RU" sz="1400" dirty="0" err="1" smtClean="0"/>
              <a:t>дякую</a:t>
            </a:r>
            <a:r>
              <a:rPr lang="ru-RU" sz="1400" dirty="0" smtClean="0"/>
              <a:t> за твою ласку </a:t>
            </a:r>
            <a:r>
              <a:rPr lang="ru-RU" sz="1400" dirty="0" err="1" smtClean="0"/>
              <a:t>і</a:t>
            </a:r>
            <a:r>
              <a:rPr lang="ru-RU" sz="1400" dirty="0" smtClean="0"/>
              <a:t> </a:t>
            </a:r>
            <a:r>
              <a:rPr lang="ru-RU" sz="1400" dirty="0" err="1" smtClean="0"/>
              <a:t>турботу</a:t>
            </a:r>
            <a:r>
              <a:rPr lang="ru-RU" sz="1400" dirty="0" smtClean="0"/>
              <a:t> про мене ...  </a:t>
            </a:r>
            <a:r>
              <a:rPr lang="ru-RU" sz="1400" dirty="0" err="1" smtClean="0"/>
              <a:t>турбуйся</a:t>
            </a:r>
            <a:r>
              <a:rPr lang="ru-RU" sz="1400" dirty="0" smtClean="0"/>
              <a:t> про мене. Я </a:t>
            </a:r>
            <a:r>
              <a:rPr lang="ru-RU" sz="1400" dirty="0" err="1" smtClean="0"/>
              <a:t>відчуваю</a:t>
            </a:r>
            <a:r>
              <a:rPr lang="ru-RU" sz="1400" dirty="0" smtClean="0"/>
              <a:t> себе </a:t>
            </a:r>
            <a:r>
              <a:rPr lang="ru-RU" sz="1400" dirty="0" err="1" smtClean="0"/>
              <a:t>краще</a:t>
            </a:r>
            <a:r>
              <a:rPr lang="ru-RU" sz="1400" dirty="0" smtClean="0"/>
              <a:t>, </a:t>
            </a:r>
            <a:r>
              <a:rPr lang="ru-RU" sz="1400" dirty="0" err="1" smtClean="0"/>
              <a:t>мої</a:t>
            </a:r>
            <a:r>
              <a:rPr lang="ru-RU" sz="1400" dirty="0" smtClean="0"/>
              <a:t> застуди </a:t>
            </a:r>
            <a:r>
              <a:rPr lang="ru-RU" sz="1400" dirty="0" err="1" smtClean="0"/>
              <a:t>проходять</a:t>
            </a:r>
            <a:r>
              <a:rPr lang="ru-RU" sz="1400" dirty="0" smtClean="0"/>
              <a:t>. Думаю, </a:t>
            </a:r>
            <a:r>
              <a:rPr lang="ru-RU" sz="1400" dirty="0" err="1" smtClean="0"/>
              <a:t>що</a:t>
            </a:r>
            <a:r>
              <a:rPr lang="ru-RU" sz="1400" dirty="0" smtClean="0"/>
              <a:t> </a:t>
            </a:r>
            <a:r>
              <a:rPr lang="ru-RU" sz="1400" dirty="0" err="1" smtClean="0"/>
              <a:t>переведення</a:t>
            </a:r>
            <a:r>
              <a:rPr lang="ru-RU" sz="1400" dirty="0" smtClean="0"/>
              <a:t> в </a:t>
            </a:r>
            <a:r>
              <a:rPr lang="ru-RU" sz="1400" dirty="0" err="1" smtClean="0"/>
              <a:t>іншу</a:t>
            </a:r>
            <a:r>
              <a:rPr lang="ru-RU" sz="1400" dirty="0" smtClean="0"/>
              <a:t> камеру </a:t>
            </a:r>
            <a:r>
              <a:rPr lang="ru-RU" sz="1400" dirty="0" err="1" smtClean="0"/>
              <a:t>неможливе</a:t>
            </a:r>
            <a:r>
              <a:rPr lang="ru-RU" sz="1400" dirty="0" smtClean="0"/>
              <a:t>. Я думаю </a:t>
            </a:r>
            <a:r>
              <a:rPr lang="ru-RU" sz="1400" dirty="0" err="1" smtClean="0"/>
              <a:t>тільки</a:t>
            </a:r>
            <a:r>
              <a:rPr lang="ru-RU" sz="1400" dirty="0" smtClean="0"/>
              <a:t> про тебе </a:t>
            </a:r>
            <a:r>
              <a:rPr lang="ru-RU" sz="1400" dirty="0" err="1" smtClean="0"/>
              <a:t>і</a:t>
            </a:r>
            <a:r>
              <a:rPr lang="ru-RU" sz="1400" dirty="0" smtClean="0"/>
              <a:t> твою долю ...  про себе не </a:t>
            </a:r>
            <a:r>
              <a:rPr lang="ru-RU" sz="1400" dirty="0" err="1" smtClean="0"/>
              <a:t>турбуюся</a:t>
            </a:r>
            <a:r>
              <a:rPr lang="ru-RU" sz="1400" dirty="0" smtClean="0"/>
              <a:t> - все </a:t>
            </a:r>
            <a:r>
              <a:rPr lang="ru-RU" sz="1400" dirty="0" err="1" smtClean="0"/>
              <a:t>відомо</a:t>
            </a:r>
            <a:r>
              <a:rPr lang="ru-RU" sz="1400" dirty="0" smtClean="0"/>
              <a:t> </a:t>
            </a:r>
            <a:r>
              <a:rPr lang="ru-RU" sz="1400" dirty="0" err="1" smtClean="0"/>
              <a:t>заздалегідь</a:t>
            </a:r>
            <a:r>
              <a:rPr lang="ru-RU" sz="1400" dirty="0" smtClean="0"/>
              <a:t>. За </a:t>
            </a:r>
            <a:r>
              <a:rPr lang="ru-RU" sz="1400" dirty="0" err="1" smtClean="0"/>
              <a:t>кожним</a:t>
            </a:r>
            <a:r>
              <a:rPr lang="ru-RU" sz="1400" dirty="0" smtClean="0"/>
              <a:t> </a:t>
            </a:r>
            <a:r>
              <a:rPr lang="ru-RU" sz="1400" dirty="0" err="1" smtClean="0"/>
              <a:t>моїм</a:t>
            </a:r>
            <a:r>
              <a:rPr lang="ru-RU" sz="1400" dirty="0" smtClean="0"/>
              <a:t> </a:t>
            </a:r>
            <a:r>
              <a:rPr lang="ru-RU" sz="1400" dirty="0" err="1" smtClean="0"/>
              <a:t>кроком</a:t>
            </a:r>
            <a:r>
              <a:rPr lang="ru-RU" sz="1400" dirty="0" smtClean="0"/>
              <a:t> </a:t>
            </a:r>
            <a:r>
              <a:rPr lang="ru-RU" sz="1400" dirty="0" err="1" smtClean="0"/>
              <a:t>стежать</a:t>
            </a:r>
            <a:r>
              <a:rPr lang="ru-RU" sz="1400" dirty="0" smtClean="0"/>
              <a:t>, </a:t>
            </a:r>
            <a:r>
              <a:rPr lang="ru-RU" sz="1400" dirty="0" err="1" smtClean="0"/>
              <a:t>і</a:t>
            </a:r>
            <a:r>
              <a:rPr lang="ru-RU" sz="1400" dirty="0" smtClean="0"/>
              <a:t> </a:t>
            </a:r>
            <a:r>
              <a:rPr lang="ru-RU" sz="1400" dirty="0" err="1" smtClean="0"/>
              <a:t>мені</a:t>
            </a:r>
            <a:r>
              <a:rPr lang="ru-RU" sz="1400" dirty="0" smtClean="0"/>
              <a:t> </a:t>
            </a:r>
            <a:r>
              <a:rPr lang="ru-RU" sz="1400" dirty="0" err="1" smtClean="0"/>
              <a:t>дуже</a:t>
            </a:r>
            <a:r>
              <a:rPr lang="ru-RU" sz="1400" dirty="0" smtClean="0"/>
              <a:t> </a:t>
            </a:r>
            <a:r>
              <a:rPr lang="ru-RU" sz="1400" dirty="0" err="1" smtClean="0"/>
              <a:t>важко</a:t>
            </a:r>
            <a:r>
              <a:rPr lang="ru-RU" sz="1400" dirty="0" smtClean="0"/>
              <a:t> </a:t>
            </a:r>
            <a:r>
              <a:rPr lang="ru-RU" sz="1400" dirty="0" err="1" smtClean="0"/>
              <a:t>писати</a:t>
            </a:r>
            <a:r>
              <a:rPr lang="ru-RU" sz="1400" dirty="0" smtClean="0"/>
              <a:t> ... пиши </a:t>
            </a:r>
            <a:r>
              <a:rPr lang="ru-RU" sz="1400" dirty="0" err="1" smtClean="0"/>
              <a:t>мені</a:t>
            </a:r>
            <a:r>
              <a:rPr lang="ru-RU" sz="1400" dirty="0" smtClean="0"/>
              <a:t>. </a:t>
            </a:r>
            <a:r>
              <a:rPr lang="ru-RU" sz="1400" dirty="0" err="1" smtClean="0"/>
              <a:t>Твої</a:t>
            </a:r>
            <a:r>
              <a:rPr lang="ru-RU" sz="1400" dirty="0" smtClean="0"/>
              <a:t> записки - </a:t>
            </a:r>
            <a:r>
              <a:rPr lang="ru-RU" sz="1400" dirty="0" err="1" smtClean="0"/>
              <a:t>єдина</a:t>
            </a:r>
            <a:r>
              <a:rPr lang="ru-RU" sz="1400" dirty="0" smtClean="0"/>
              <a:t> </a:t>
            </a:r>
            <a:r>
              <a:rPr lang="ru-RU" sz="1400" dirty="0" err="1" smtClean="0"/>
              <a:t>радість</a:t>
            </a:r>
            <a:r>
              <a:rPr lang="ru-RU" sz="1400" dirty="0" smtClean="0"/>
              <a:t>, яку я </a:t>
            </a:r>
            <a:r>
              <a:rPr lang="ru-RU" sz="1400" dirty="0" err="1" smtClean="0"/>
              <a:t>можу</a:t>
            </a:r>
            <a:r>
              <a:rPr lang="ru-RU" sz="1400" dirty="0" smtClean="0"/>
              <a:t> </a:t>
            </a:r>
            <a:r>
              <a:rPr lang="ru-RU" sz="1400" dirty="0" err="1" smtClean="0"/>
              <a:t>мати</a:t>
            </a:r>
            <a:r>
              <a:rPr lang="ru-RU" sz="1400" dirty="0" smtClean="0"/>
              <a:t>. Я </a:t>
            </a:r>
            <a:r>
              <a:rPr lang="ru-RU" sz="1400" dirty="0" err="1" smtClean="0"/>
              <a:t>молюся</a:t>
            </a:r>
            <a:r>
              <a:rPr lang="ru-RU" sz="1400" dirty="0" smtClean="0"/>
              <a:t> за тебе </a:t>
            </a:r>
            <a:r>
              <a:rPr lang="ru-RU" sz="1400" dirty="0" err="1" smtClean="0"/>
              <a:t>і</a:t>
            </a:r>
            <a:r>
              <a:rPr lang="ru-RU" sz="1400" dirty="0" smtClean="0"/>
              <a:t> </a:t>
            </a:r>
            <a:r>
              <a:rPr lang="ru-RU" sz="1400" dirty="0" err="1" smtClean="0"/>
              <a:t>схиляюся</a:t>
            </a:r>
            <a:r>
              <a:rPr lang="ru-RU" sz="1400" dirty="0" smtClean="0"/>
              <a:t> перед </a:t>
            </a:r>
            <a:r>
              <a:rPr lang="ru-RU" sz="1400" dirty="0" err="1" smtClean="0"/>
              <a:t>твоїм</a:t>
            </a:r>
            <a:r>
              <a:rPr lang="ru-RU" sz="1400" dirty="0" smtClean="0"/>
              <a:t> </a:t>
            </a:r>
            <a:r>
              <a:rPr lang="ru-RU" sz="1400" dirty="0" err="1" smtClean="0"/>
              <a:t>самопожертвою</a:t>
            </a:r>
            <a:r>
              <a:rPr lang="ru-RU" sz="1400" dirty="0" smtClean="0"/>
              <a:t>. Мила, </a:t>
            </a:r>
            <a:r>
              <a:rPr lang="ru-RU" sz="1400" dirty="0" err="1" smtClean="0"/>
              <a:t>обожнювана</a:t>
            </a:r>
            <a:r>
              <a:rPr lang="ru-RU" sz="1400" dirty="0" smtClean="0"/>
              <a:t> моя, не </a:t>
            </a:r>
            <a:r>
              <a:rPr lang="ru-RU" sz="1400" dirty="0" err="1" smtClean="0"/>
              <a:t>турбуйся</a:t>
            </a:r>
            <a:r>
              <a:rPr lang="ru-RU" sz="1400" dirty="0" smtClean="0"/>
              <a:t> за мене </a:t>
            </a:r>
            <a:r>
              <a:rPr lang="ru-RU" sz="1400" dirty="0" err="1" smtClean="0"/>
              <a:t>і</a:t>
            </a:r>
            <a:r>
              <a:rPr lang="ru-RU" sz="1400" dirty="0" smtClean="0"/>
              <a:t> </a:t>
            </a:r>
            <a:r>
              <a:rPr lang="ru-RU" sz="1400" dirty="0" err="1" smtClean="0"/>
              <a:t>збережи</a:t>
            </a:r>
            <a:r>
              <a:rPr lang="ru-RU" sz="1400" dirty="0" smtClean="0"/>
              <a:t> себе ... про </a:t>
            </a:r>
            <a:r>
              <a:rPr lang="ru-RU" sz="1400" dirty="0" err="1" smtClean="0"/>
              <a:t>побачення</a:t>
            </a:r>
            <a:r>
              <a:rPr lang="ru-RU" sz="1400" dirty="0" smtClean="0"/>
              <a:t>, </a:t>
            </a:r>
            <a:r>
              <a:rPr lang="ru-RU" sz="1400" dirty="0" err="1" smtClean="0"/>
              <a:t>цілу</a:t>
            </a:r>
            <a:r>
              <a:rPr lang="ru-RU" sz="1400" dirty="0" smtClean="0"/>
              <a:t> </a:t>
            </a:r>
            <a:r>
              <a:rPr lang="ru-RU" sz="1400" dirty="0" err="1" smtClean="0"/>
              <a:t>твої</a:t>
            </a:r>
            <a:r>
              <a:rPr lang="ru-RU" sz="1400" dirty="0" smtClean="0"/>
              <a:t> руки ».</a:t>
            </a:r>
            <a:br>
              <a:rPr lang="ru-RU" sz="1400" dirty="0" smtClean="0"/>
            </a:br>
            <a:r>
              <a:rPr lang="ru-RU" sz="1400" dirty="0" smtClean="0"/>
              <a:t/>
            </a:r>
            <a:br>
              <a:rPr lang="ru-RU" sz="1400" dirty="0" smtClean="0"/>
            </a:br>
            <a:r>
              <a:rPr lang="ru-RU" sz="1400" dirty="0" err="1" smtClean="0"/>
              <a:t>Після</a:t>
            </a:r>
            <a:r>
              <a:rPr lang="ru-RU" sz="1400" dirty="0" smtClean="0"/>
              <a:t> </a:t>
            </a:r>
            <a:r>
              <a:rPr lang="ru-RU" sz="1400" dirty="0" err="1" smtClean="0"/>
              <a:t>його</a:t>
            </a:r>
            <a:r>
              <a:rPr lang="ru-RU" sz="1400" dirty="0" smtClean="0"/>
              <a:t> </a:t>
            </a:r>
            <a:r>
              <a:rPr lang="ru-RU" sz="1400" dirty="0" err="1" smtClean="0"/>
              <a:t>розстрілу</a:t>
            </a:r>
            <a:r>
              <a:rPr lang="ru-RU" sz="1400" dirty="0" smtClean="0"/>
              <a:t> в 1920 </a:t>
            </a:r>
            <a:r>
              <a:rPr lang="ru-RU" sz="1400" dirty="0" err="1" smtClean="0"/>
              <a:t>році</a:t>
            </a:r>
            <a:r>
              <a:rPr lang="ru-RU" sz="1400" dirty="0" smtClean="0"/>
              <a:t> вона прожила </a:t>
            </a:r>
            <a:r>
              <a:rPr lang="ru-RU" sz="1400" dirty="0" err="1" smtClean="0"/>
              <a:t>ще</a:t>
            </a:r>
            <a:r>
              <a:rPr lang="ru-RU" sz="1400" dirty="0" smtClean="0"/>
              <a:t> </a:t>
            </a:r>
            <a:r>
              <a:rPr lang="ru-RU" sz="1400" dirty="0" err="1" smtClean="0"/>
              <a:t>півстоліття</a:t>
            </a:r>
            <a:r>
              <a:rPr lang="ru-RU" sz="1400" dirty="0" smtClean="0"/>
              <a:t>, </a:t>
            </a:r>
            <a:r>
              <a:rPr lang="ru-RU" sz="1400" dirty="0" err="1" smtClean="0"/>
              <a:t>провівши</a:t>
            </a:r>
            <a:r>
              <a:rPr lang="ru-RU" sz="1400" dirty="0" smtClean="0"/>
              <a:t> в </a:t>
            </a:r>
            <a:r>
              <a:rPr lang="ru-RU" sz="1400" dirty="0" err="1" smtClean="0"/>
              <a:t>тюрмах</a:t>
            </a:r>
            <a:r>
              <a:rPr lang="ru-RU" sz="1400" dirty="0" smtClean="0"/>
              <a:t>, таборах </a:t>
            </a:r>
            <a:r>
              <a:rPr lang="ru-RU" sz="1400" dirty="0" err="1" smtClean="0"/>
              <a:t>і</a:t>
            </a:r>
            <a:r>
              <a:rPr lang="ru-RU" sz="1400" dirty="0" smtClean="0"/>
              <a:t> </a:t>
            </a:r>
            <a:r>
              <a:rPr lang="ru-RU" sz="1400" dirty="0" err="1" smtClean="0"/>
              <a:t>засланнях</a:t>
            </a:r>
            <a:r>
              <a:rPr lang="ru-RU" sz="1400" dirty="0" smtClean="0"/>
              <a:t> </a:t>
            </a:r>
            <a:r>
              <a:rPr lang="ru-RU" sz="1400" dirty="0" err="1" smtClean="0"/>
              <a:t>загалом</a:t>
            </a:r>
            <a:r>
              <a:rPr lang="ru-RU" sz="1400" dirty="0" smtClean="0"/>
              <a:t> </a:t>
            </a:r>
            <a:r>
              <a:rPr lang="ru-RU" sz="1400" dirty="0" err="1" smtClean="0"/>
              <a:t>близько</a:t>
            </a:r>
            <a:r>
              <a:rPr lang="ru-RU" sz="1400" dirty="0" smtClean="0"/>
              <a:t> </a:t>
            </a:r>
            <a:r>
              <a:rPr lang="ru-RU" sz="1400" dirty="0" err="1" smtClean="0"/>
              <a:t>тридцяти</a:t>
            </a:r>
            <a:r>
              <a:rPr lang="ru-RU" sz="1400" dirty="0" smtClean="0"/>
              <a:t> </a:t>
            </a:r>
            <a:r>
              <a:rPr lang="ru-RU" sz="1400" dirty="0" err="1" smtClean="0"/>
              <a:t>років</a:t>
            </a:r>
            <a:r>
              <a:rPr lang="ru-RU" sz="1400" dirty="0" smtClean="0"/>
              <a:t>. У </a:t>
            </a:r>
            <a:r>
              <a:rPr lang="ru-RU" sz="1400" dirty="0" err="1" smtClean="0"/>
              <a:t>проміжках</a:t>
            </a:r>
            <a:r>
              <a:rPr lang="ru-RU" sz="1400" dirty="0" smtClean="0"/>
              <a:t> </a:t>
            </a:r>
            <a:r>
              <a:rPr lang="ru-RU" sz="1400" dirty="0" err="1" smtClean="0"/>
              <a:t>між</a:t>
            </a:r>
            <a:r>
              <a:rPr lang="ru-RU" sz="1400" dirty="0" smtClean="0"/>
              <a:t> </a:t>
            </a:r>
            <a:r>
              <a:rPr lang="ru-RU" sz="1400" dirty="0" err="1" smtClean="0"/>
              <a:t>арештами</a:t>
            </a:r>
            <a:r>
              <a:rPr lang="ru-RU" sz="1400" dirty="0" smtClean="0"/>
              <a:t> </a:t>
            </a:r>
            <a:r>
              <a:rPr lang="ru-RU" sz="1400" dirty="0" err="1" smtClean="0"/>
              <a:t>працювала</a:t>
            </a:r>
            <a:r>
              <a:rPr lang="ru-RU" sz="1400" dirty="0" smtClean="0"/>
              <a:t> </a:t>
            </a:r>
            <a:r>
              <a:rPr lang="ru-RU" sz="1400" dirty="0" err="1" smtClean="0"/>
              <a:t>бібліотекарем</a:t>
            </a:r>
            <a:r>
              <a:rPr lang="ru-RU" sz="1400" dirty="0" smtClean="0"/>
              <a:t>, </a:t>
            </a:r>
            <a:r>
              <a:rPr lang="ru-RU" sz="1400" dirty="0" err="1" smtClean="0"/>
              <a:t>архіваріусом</a:t>
            </a:r>
            <a:r>
              <a:rPr lang="ru-RU" sz="1400" dirty="0" smtClean="0"/>
              <a:t>, маляром, бутафором в </a:t>
            </a:r>
            <a:r>
              <a:rPr lang="ru-RU" sz="1400" dirty="0" err="1" smtClean="0"/>
              <a:t>театрі</a:t>
            </a:r>
            <a:r>
              <a:rPr lang="ru-RU" sz="1400" dirty="0" smtClean="0"/>
              <a:t>, </a:t>
            </a:r>
            <a:r>
              <a:rPr lang="ru-RU" sz="1400" dirty="0" err="1" smtClean="0"/>
              <a:t>кресляркою</a:t>
            </a:r>
            <a:r>
              <a:rPr lang="ru-RU" sz="1400" dirty="0" smtClean="0"/>
              <a:t>. </a:t>
            </a:r>
            <a:r>
              <a:rPr lang="ru-RU" sz="1400" dirty="0" err="1" smtClean="0"/>
              <a:t>Реабілітована</a:t>
            </a:r>
            <a:r>
              <a:rPr lang="ru-RU" sz="1400" dirty="0" smtClean="0"/>
              <a:t> в </a:t>
            </a:r>
            <a:r>
              <a:rPr lang="ru-RU" sz="1400" dirty="0" err="1" smtClean="0"/>
              <a:t>березні</a:t>
            </a:r>
            <a:r>
              <a:rPr lang="ru-RU" sz="1400" dirty="0" smtClean="0"/>
              <a:t> 1960 року. Померла в 1975 </a:t>
            </a:r>
            <a:r>
              <a:rPr lang="ru-RU" sz="1400" dirty="0" err="1" smtClean="0"/>
              <a:t>році</a:t>
            </a:r>
            <a:r>
              <a:rPr lang="ru-RU" sz="1200" dirty="0" smtClean="0"/>
              <a:t>.</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571472" y="357166"/>
            <a:ext cx="7715304" cy="618107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r"/>
            <a:r>
              <a:rPr lang="uk-UA" sz="1600" dirty="0" smtClean="0"/>
              <a:t>Якщо у Вас виникне бажання подякувати автору презентації і адміністратору сайту, зробіть перехід по будь-якій рекламі</a:t>
            </a:r>
            <a:endParaRPr lang="ru-RU" sz="1600" b="1" dirty="0" smtClean="0"/>
          </a:p>
          <a:p>
            <a:pPr algn="r"/>
            <a:r>
              <a:rPr lang="uk-UA" sz="1600" dirty="0" smtClean="0"/>
              <a:t>Адміністратор </a:t>
            </a:r>
            <a:endParaRPr lang="ru-RU" sz="1600" b="1"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rxiv\Зображення\Листівки\67260483_sps510in.gif"/>
          <p:cNvPicPr>
            <a:picLocks noChangeAspect="1" noChangeArrowheads="1" noCrop="1"/>
          </p:cNvPicPr>
          <p:nvPr/>
        </p:nvPicPr>
        <p:blipFill>
          <a:blip r:embed="rId2"/>
          <a:srcRect/>
          <a:stretch>
            <a:fillRect/>
          </a:stretch>
        </p:blipFill>
        <p:spPr bwMode="auto">
          <a:xfrm>
            <a:off x="0" y="357166"/>
            <a:ext cx="5857916" cy="5857916"/>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85720" y="1285860"/>
            <a:ext cx="8501122" cy="4972072"/>
          </a:xfrm>
        </p:spPr>
        <p:txBody>
          <a:bodyPr/>
          <a:lstStyle/>
          <a:p>
            <a:pPr algn="just"/>
            <a:r>
              <a:rPr lang="uk-UA" sz="2400" dirty="0" smtClean="0"/>
              <a:t>ЛЮБОВ - слово, яке вимовляємо всі ми, не залежно від віку, стану або статі. Кожен з нас хоча б раз на день вимовляє це  слово, а може і більше. Адже через це слово ми виражаємо свої почуття до своїх близьких і рідних, і кожному приємно почути  у відповідь на своє запитання про любов, що його люблять і думають про нього.</a:t>
            </a:r>
            <a:r>
              <a:rPr lang="uk-UA" sz="2400" dirty="0"/>
              <a:t> </a:t>
            </a:r>
            <a:r>
              <a:rPr lang="uk-UA" sz="2400" dirty="0" smtClean="0"/>
              <a:t>А скільки творів літератури і мистецтва, присвячені цьому великому радісному, а часом і сумному почуттю, яке називається - любов. Кожен  з нас на собі переніс це трепетне почуття і в більшості випадків не один раз. Всі ми захоплювались, коли любов між двома людьми була збережена протягом усього їхнього життя, і таких випадків не мало. Адже любов і добра, і терпляча, і треба тільки постаратися зберегти її.</a:t>
            </a:r>
            <a:endParaRPr lang="ru-RU"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Марк </a:t>
            </a:r>
            <a:r>
              <a:rPr lang="ru-RU" b="1" dirty="0" err="1" smtClean="0"/>
              <a:t>Антоній</a:t>
            </a:r>
            <a:r>
              <a:rPr lang="ru-RU" b="1" dirty="0" smtClean="0"/>
              <a:t> </a:t>
            </a:r>
            <a:r>
              <a:rPr lang="ru-RU" b="1" dirty="0" err="1" smtClean="0"/>
              <a:t>і</a:t>
            </a:r>
            <a:r>
              <a:rPr lang="ru-RU" b="1" dirty="0" smtClean="0"/>
              <a:t> Клеопатра</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428596" y="1428736"/>
            <a:ext cx="3929090" cy="522188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643438" y="1357298"/>
            <a:ext cx="3935154" cy="52149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0" y="0"/>
            <a:ext cx="4728470"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Arxiv\Зображення\Листівки\67260483_sps510in.gif"/>
          <p:cNvPicPr>
            <a:picLocks noChangeAspect="1" noChangeArrowheads="1" noCrop="1"/>
          </p:cNvPicPr>
          <p:nvPr/>
        </p:nvPicPr>
        <p:blipFill>
          <a:blip r:embed="rId2"/>
          <a:srcRect/>
          <a:stretch>
            <a:fillRect/>
          </a:stretch>
        </p:blipFill>
        <p:spPr bwMode="auto">
          <a:xfrm>
            <a:off x="0" y="357166"/>
            <a:ext cx="5857916" cy="5857916"/>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85720" y="1600200"/>
            <a:ext cx="8572560" cy="4257692"/>
          </a:xfrm>
        </p:spPr>
        <p:txBody>
          <a:bodyPr/>
          <a:lstStyle/>
          <a:p>
            <a:pPr algn="just"/>
            <a:r>
              <a:rPr lang="uk-UA" sz="2000" dirty="0" smtClean="0"/>
              <a:t>Єгипетська цариця Клеопатра прославилася як майстерна спокусниця. Жертвою її чар став навіть великий Юлій Цезар, який прийняв сторону Клеопатри в її конфлікті з братом і повернув їй трон. Але найбільш знаменита історія її відносин з римським полководцем Марком Антонієм. Заради прекрасної єгипетської цариці Антоній кинув дружину і посварився в імператором Октавіаном Августом. Антоній і Клеопатра разом виступили проти Августа, заперечуючи його право на владу над Римом після смерті Цезаря, але програли. Після поразки Антоній кинувся на меч, а Клеопатра покінчила з собою 12 днями пізніше. Згідно з однією з легенд, вона приклала до грудей отруйну змію, згідно з іншою - опустила руку в кошик зі змією.</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П‘єр</a:t>
            </a:r>
            <a:r>
              <a:rPr lang="ru-RU" b="1" dirty="0" smtClean="0"/>
              <a:t>  Абеляр </a:t>
            </a:r>
            <a:r>
              <a:rPr lang="ru-RU" b="1" dirty="0" err="1" smtClean="0"/>
              <a:t>і</a:t>
            </a:r>
            <a:r>
              <a:rPr lang="ru-RU" b="1" dirty="0" smtClean="0"/>
              <a:t> </a:t>
            </a:r>
            <a:r>
              <a:rPr lang="ru-RU" b="1" dirty="0" err="1" smtClean="0"/>
              <a:t>Элоїза</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357157" y="1214422"/>
            <a:ext cx="3700173" cy="53578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00562" y="1285860"/>
            <a:ext cx="4000528" cy="5304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Arxiv\Зображення\Листівки\67260483_sps510in.gif"/>
          <p:cNvPicPr>
            <a:picLocks noChangeAspect="1" noChangeArrowheads="1" noCrop="1"/>
          </p:cNvPicPr>
          <p:nvPr/>
        </p:nvPicPr>
        <p:blipFill>
          <a:blip r:embed="rId2"/>
          <a:srcRect/>
          <a:stretch>
            <a:fillRect/>
          </a:stretch>
        </p:blipFill>
        <p:spPr bwMode="auto">
          <a:xfrm>
            <a:off x="0" y="357166"/>
            <a:ext cx="5857916" cy="5857916"/>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uk-UA" sz="2000" dirty="0" smtClean="0"/>
              <a:t>Трагічна історія кохання знаменитого середньовічного філософа </a:t>
            </a:r>
            <a:r>
              <a:rPr lang="uk-UA" sz="2000" dirty="0" err="1" smtClean="0"/>
              <a:t>П'єра</a:t>
            </a:r>
            <a:r>
              <a:rPr lang="uk-UA" sz="2000" dirty="0" smtClean="0"/>
              <a:t> Абеляра і дівчини на ім'я </a:t>
            </a:r>
            <a:r>
              <a:rPr lang="uk-UA" sz="2000" dirty="0" err="1" smtClean="0"/>
              <a:t>Елоїза</a:t>
            </a:r>
            <a:r>
              <a:rPr lang="uk-UA" sz="2000" dirty="0" smtClean="0"/>
              <a:t> дійшла до наших днів завдяки автобіографії Абеляра «Історія моїх лих», а також витворам численних поетів і письменників. 40-річний Абеляр відвіз свою юну кохану з будинку її дядька, каноніка </a:t>
            </a:r>
            <a:r>
              <a:rPr lang="uk-UA" sz="2000" dirty="0" err="1" smtClean="0"/>
              <a:t>Фульбер</a:t>
            </a:r>
            <a:r>
              <a:rPr lang="uk-UA" sz="2000" dirty="0" smtClean="0"/>
              <a:t>, в Бретань. Там </a:t>
            </a:r>
            <a:r>
              <a:rPr lang="uk-UA" sz="2000" dirty="0" err="1" smtClean="0"/>
              <a:t>Елоїза</a:t>
            </a:r>
            <a:r>
              <a:rPr lang="uk-UA" sz="2000" dirty="0" smtClean="0"/>
              <a:t> народила сина, і пара таємно обвінчалася. Проте дівчина не хотіла заважати академічної кар'єрі свого чоловіка, адже правила того часу вимагали, щоб учений не був одружений. Вона поїхала жити до монастиря </a:t>
            </a:r>
            <a:r>
              <a:rPr lang="uk-UA" sz="2000" dirty="0" err="1" smtClean="0"/>
              <a:t>бенедиктинок</a:t>
            </a:r>
            <a:r>
              <a:rPr lang="uk-UA" sz="2000" dirty="0" smtClean="0"/>
              <a:t>. </a:t>
            </a:r>
            <a:r>
              <a:rPr lang="uk-UA" sz="2000" dirty="0" err="1" smtClean="0"/>
              <a:t>Фульбер</a:t>
            </a:r>
            <a:r>
              <a:rPr lang="uk-UA" sz="2000" dirty="0" smtClean="0"/>
              <a:t> поклав провину за це на Абеляра і за допомогою слуг обмовив його, тим самим назавжди закривши йому дорогу до високих посад. Незабаром Абеляр пішов у монастир, слідом за ним прийняла постриг і </a:t>
            </a:r>
            <a:r>
              <a:rPr lang="uk-UA" sz="2000" dirty="0" err="1" smtClean="0"/>
              <a:t>Елоїза</a:t>
            </a:r>
            <a:r>
              <a:rPr lang="uk-UA" sz="2000" dirty="0" smtClean="0"/>
              <a:t>. До кінця життя колишнє подружжя вели листування, а після смерті були поховані поруч на паризькому кладовищі </a:t>
            </a:r>
            <a:r>
              <a:rPr lang="uk-UA" sz="2000" dirty="0" err="1" smtClean="0"/>
              <a:t>Пер-Лашез</a:t>
            </a:r>
            <a:r>
              <a:rPr lang="uk-UA" sz="2000" dirty="0" smtClean="0"/>
              <a:t>.</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srcRect/>
          <a:stretch>
            <a:fillRect/>
          </a:stretch>
        </p:blipFill>
        <p:spPr bwMode="auto">
          <a:xfrm>
            <a:off x="285720" y="357165"/>
            <a:ext cx="4000528" cy="625489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571999" y="1000108"/>
            <a:ext cx="4405343" cy="528641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br>
              <a:rPr lang="ru-RU" dirty="0" smtClean="0"/>
            </a:br>
            <a:r>
              <a:rPr lang="ru-RU" b="1" dirty="0" err="1" smtClean="0"/>
              <a:t>Генріх</a:t>
            </a:r>
            <a:r>
              <a:rPr lang="ru-RU" b="1" dirty="0" smtClean="0"/>
              <a:t> II и </a:t>
            </a:r>
            <a:r>
              <a:rPr lang="ru-RU" b="1" dirty="0" err="1" smtClean="0"/>
              <a:t>Діана</a:t>
            </a:r>
            <a:r>
              <a:rPr lang="ru-RU" b="1" dirty="0" smtClean="0"/>
              <a:t> де </a:t>
            </a:r>
            <a:r>
              <a:rPr lang="ru-RU" b="1" dirty="0" err="1" smtClean="0"/>
              <a:t>Пуатьє</a:t>
            </a:r>
            <a:r>
              <a:rPr lang="ru-RU" b="1" dirty="0" smtClean="0"/>
              <a:t> </a:t>
            </a:r>
            <a:r>
              <a:rPr lang="ru-RU" dirty="0" smtClean="0"/>
              <a:t/>
            </a:r>
            <a:br>
              <a:rPr lang="ru-RU" dirty="0" smtClean="0"/>
            </a:br>
            <a:endParaRPr lang="ru-RU" dirty="0"/>
          </a:p>
        </p:txBody>
      </p:sp>
      <p:pic>
        <p:nvPicPr>
          <p:cNvPr id="3074" name="Picture 2"/>
          <p:cNvPicPr>
            <a:picLocks noGrp="1" noChangeAspect="1" noChangeArrowheads="1"/>
          </p:cNvPicPr>
          <p:nvPr>
            <p:ph idx="1"/>
          </p:nvPr>
        </p:nvPicPr>
        <p:blipFill>
          <a:blip r:embed="rId2"/>
          <a:srcRect/>
          <a:stretch>
            <a:fillRect/>
          </a:stretch>
        </p:blipFill>
        <p:spPr bwMode="auto">
          <a:xfrm>
            <a:off x="285720" y="1428736"/>
            <a:ext cx="4148430" cy="514353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643438" y="1500174"/>
            <a:ext cx="4200525" cy="47625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Slit">
  <a:themeElements>
    <a:clrScheme name="Тема Offic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Тема Office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Тема Office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ма Office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Тема Office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Тема Office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Тема Office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Тема Office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Тема Office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Тема Office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251</TotalTime>
  <Words>742</Words>
  <Application>Microsoft Office PowerPoint</Application>
  <PresentationFormat>Экран (4:3)</PresentationFormat>
  <Paragraphs>19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Slit</vt:lpstr>
      <vt:lpstr>Історії кохання</vt:lpstr>
      <vt:lpstr>Слайд 2</vt:lpstr>
      <vt:lpstr>Марк Антоній і Клеопатра</vt:lpstr>
      <vt:lpstr>Слайд 4</vt:lpstr>
      <vt:lpstr>Слайд 5</vt:lpstr>
      <vt:lpstr>П‘єр  Абеляр і Элоїза</vt:lpstr>
      <vt:lpstr>Слайд 7</vt:lpstr>
      <vt:lpstr>Слайд 8</vt:lpstr>
      <vt:lpstr>  Генріх II и Діана де Пуатьє  </vt:lpstr>
      <vt:lpstr>Слайд 10</vt:lpstr>
      <vt:lpstr>Адмірал Горацио Нельсон и леди Эмма</vt:lpstr>
      <vt:lpstr>Слайд 12</vt:lpstr>
      <vt:lpstr>Александр  Колчак і Ганна Тимирьова </vt:lpstr>
      <vt:lpstr>Слайд 14</vt:lpstr>
      <vt:lpstr>Слайд 15</vt:lpstr>
      <vt:lpstr>Слайд 16</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cp:revision>
  <dcterms:created xsi:type="dcterms:W3CDTF">2011-11-11T06:38:31Z</dcterms:created>
  <dcterms:modified xsi:type="dcterms:W3CDTF">2011-11-21T07:02:37Z</dcterms:modified>
</cp:coreProperties>
</file>