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57" r:id="rId4"/>
    <p:sldId id="258" r:id="rId5"/>
    <p:sldId id="283" r:id="rId6"/>
    <p:sldId id="259" r:id="rId7"/>
    <p:sldId id="263" r:id="rId8"/>
    <p:sldId id="267" r:id="rId9"/>
    <p:sldId id="264" r:id="rId10"/>
    <p:sldId id="260" r:id="rId11"/>
    <p:sldId id="278" r:id="rId12"/>
    <p:sldId id="268" r:id="rId13"/>
    <p:sldId id="269" r:id="rId14"/>
    <p:sldId id="261" r:id="rId15"/>
    <p:sldId id="280" r:id="rId16"/>
    <p:sldId id="265" r:id="rId17"/>
    <p:sldId id="262" r:id="rId18"/>
    <p:sldId id="266" r:id="rId19"/>
    <p:sldId id="270" r:id="rId20"/>
    <p:sldId id="272" r:id="rId21"/>
    <p:sldId id="271" r:id="rId22"/>
    <p:sldId id="284" r:id="rId23"/>
    <p:sldId id="273" r:id="rId24"/>
    <p:sldId id="274" r:id="rId25"/>
    <p:sldId id="275" r:id="rId26"/>
    <p:sldId id="276" r:id="rId27"/>
    <p:sldId id="277" r:id="rId28"/>
    <p:sldId id="279" r:id="rId29"/>
    <p:sldId id="28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4567-F70F-476E-B818-A6B1FABCFE9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118D-0FB3-4C4C-AD97-276FB75367E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4567-F70F-476E-B818-A6B1FABCFE9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118D-0FB3-4C4C-AD97-276FB75367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4567-F70F-476E-B818-A6B1FABCFE9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118D-0FB3-4C4C-AD97-276FB75367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4567-F70F-476E-B818-A6B1FABCFE9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118D-0FB3-4C4C-AD97-276FB75367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4567-F70F-476E-B818-A6B1FABCFE9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F27118D-0FB3-4C4C-AD97-276FB75367E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4567-F70F-476E-B818-A6B1FABCFE9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118D-0FB3-4C4C-AD97-276FB75367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4567-F70F-476E-B818-A6B1FABCFE9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118D-0FB3-4C4C-AD97-276FB75367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4567-F70F-476E-B818-A6B1FABCFE9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118D-0FB3-4C4C-AD97-276FB75367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4567-F70F-476E-B818-A6B1FABCFE9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118D-0FB3-4C4C-AD97-276FB75367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4567-F70F-476E-B818-A6B1FABCFE9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118D-0FB3-4C4C-AD97-276FB75367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4567-F70F-476E-B818-A6B1FABCFE9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118D-0FB3-4C4C-AD97-276FB75367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E6F4567-F70F-476E-B818-A6B1FABCFE9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F27118D-0FB3-4C4C-AD97-276FB75367EF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Права дитини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/>
              <a:t>Конвенція</a:t>
            </a:r>
            <a:r>
              <a:rPr lang="ru-RU" dirty="0"/>
              <a:t> ООН про права </a:t>
            </a:r>
            <a:r>
              <a:rPr lang="ru-RU" dirty="0" err="1"/>
              <a:t>дитини</a:t>
            </a:r>
            <a:r>
              <a:rPr lang="ru-RU" dirty="0"/>
              <a:t> у </a:t>
            </a:r>
            <a:r>
              <a:rPr lang="ru-RU"/>
              <a:t>малюнках</a:t>
            </a:r>
          </a:p>
        </p:txBody>
      </p:sp>
    </p:spTree>
    <p:extLst>
      <p:ext uri="{BB962C8B-B14F-4D97-AF65-F5344CB8AC3E}">
        <p14:creationId xmlns:p14="http://schemas.microsoft.com/office/powerpoint/2010/main" val="255264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70"/>
            <a:ext cx="9144000" cy="681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85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" y="0"/>
            <a:ext cx="91351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10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" y="0"/>
            <a:ext cx="91131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95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65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10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64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15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"/>
            <a:ext cx="9144000" cy="686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04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3"/>
            <a:ext cx="9144000" cy="685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05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" y="0"/>
            <a:ext cx="91120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10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0928"/>
            <a:ext cx="8913168" cy="1143000"/>
          </a:xfrm>
        </p:spPr>
        <p:txBody>
          <a:bodyPr>
            <a:noAutofit/>
          </a:bodyPr>
          <a:lstStyle/>
          <a:p>
            <a:r>
              <a:rPr lang="ru-RU" sz="4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1989 р. ООН затвердила один </a:t>
            </a:r>
            <a:r>
              <a:rPr lang="ru-RU" sz="44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важливий</a:t>
            </a:r>
            <a:r>
              <a:rPr lang="ru-RU" sz="4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документ — </a:t>
            </a:r>
            <a:r>
              <a:rPr lang="ru-RU" sz="44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Конвенцію</a:t>
            </a:r>
            <a:r>
              <a:rPr lang="ru-RU" sz="4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про права </a:t>
            </a:r>
            <a:r>
              <a:rPr lang="ru-RU" sz="44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дитини</a:t>
            </a:r>
            <a:r>
              <a:rPr lang="ru-RU" sz="4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, в основу </a:t>
            </a:r>
            <a:r>
              <a:rPr lang="ru-RU" sz="44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якої</a:t>
            </a:r>
            <a:r>
              <a:rPr lang="ru-RU" sz="4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покладено</a:t>
            </a:r>
            <a:r>
              <a:rPr lang="ru-RU" sz="4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принципи</a:t>
            </a:r>
            <a:r>
              <a:rPr lang="ru-RU" sz="4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Декларації</a:t>
            </a:r>
            <a:r>
              <a:rPr lang="ru-RU" sz="4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прав </a:t>
            </a:r>
            <a:r>
              <a:rPr lang="ru-RU" sz="44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дитини</a:t>
            </a:r>
            <a:r>
              <a:rPr lang="ru-RU" sz="4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1959 р</a:t>
            </a:r>
            <a:r>
              <a:rPr lang="ru-RU" sz="44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r>
              <a:rPr lang="en-US" sz="44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44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4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 </a:t>
            </a:r>
            <a:r>
              <a:rPr lang="ru-RU" sz="44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Україні</a:t>
            </a:r>
            <a:r>
              <a:rPr lang="ru-RU" sz="4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ця</a:t>
            </a:r>
            <a:r>
              <a:rPr lang="ru-RU" sz="4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Конвенція</a:t>
            </a:r>
            <a:r>
              <a:rPr lang="ru-RU" sz="4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набула</a:t>
            </a:r>
            <a:r>
              <a:rPr lang="ru-RU" sz="4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чинності</a:t>
            </a:r>
            <a:r>
              <a:rPr lang="ru-RU" sz="4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з 27 </a:t>
            </a:r>
            <a:r>
              <a:rPr lang="ru-RU" sz="44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вересня</a:t>
            </a:r>
            <a:r>
              <a:rPr lang="ru-RU" sz="4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1991 р.</a:t>
            </a:r>
          </a:p>
        </p:txBody>
      </p:sp>
    </p:spTree>
    <p:extLst>
      <p:ext uri="{BB962C8B-B14F-4D97-AF65-F5344CB8AC3E}">
        <p14:creationId xmlns:p14="http://schemas.microsoft.com/office/powerpoint/2010/main" val="5400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" y="8136"/>
            <a:ext cx="9143546" cy="684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31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" y="33784"/>
            <a:ext cx="9114837" cy="682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16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7200" dirty="0" smtClean="0"/>
              <a:t>Ми знаємо свої права!!! Тому ми захищені!!!!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56428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" y="0"/>
            <a:ext cx="91404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7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5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96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26"/>
            <a:ext cx="9144000" cy="684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" y="19270"/>
            <a:ext cx="9110329" cy="683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84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" y="0"/>
            <a:ext cx="90118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63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70"/>
            <a:ext cx="9144000" cy="683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79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" y="0"/>
            <a:ext cx="91261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05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82" y="0"/>
            <a:ext cx="9144000" cy="685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8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" y="0"/>
            <a:ext cx="9136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59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16832"/>
            <a:ext cx="8229600" cy="1143000"/>
          </a:xfrm>
        </p:spPr>
        <p:txBody>
          <a:bodyPr>
            <a:noAutofit/>
          </a:bodyPr>
          <a:lstStyle/>
          <a:p>
            <a:r>
              <a:rPr lang="uk-UA" sz="8800" dirty="0" smtClean="0"/>
              <a:t>ПРАВА ДИНИНИ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48868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28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2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46"/>
            <a:ext cx="9144001" cy="685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62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54"/>
            <a:ext cx="9144000" cy="675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45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251</TotalTime>
  <Words>45</Words>
  <Application>Microsoft Office PowerPoint</Application>
  <PresentationFormat>Экран (4:3)</PresentationFormat>
  <Paragraphs>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Апекс</vt:lpstr>
      <vt:lpstr>Права дитини</vt:lpstr>
      <vt:lpstr>1989 р. ООН затвердила один важливий документ — Конвенцію про права дитини, в основу якої покладено принципи Декларації прав дитини 1959 р.  В Україні ця Конвенція набула чинності з 27 вересня 1991 р.</vt:lpstr>
      <vt:lpstr>Презентация PowerPoint</vt:lpstr>
      <vt:lpstr>Презентация PowerPoint</vt:lpstr>
      <vt:lpstr>ПРАВА ДИНИНИ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Права дитини</dc:title>
  <dc:creator>Валентина Іванівна</dc:creator>
  <cp:lastModifiedBy>User</cp:lastModifiedBy>
  <cp:revision>10</cp:revision>
  <dcterms:created xsi:type="dcterms:W3CDTF">2012-09-26T19:49:26Z</dcterms:created>
  <dcterms:modified xsi:type="dcterms:W3CDTF">2017-09-19T13:08:29Z</dcterms:modified>
</cp:coreProperties>
</file>