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12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9607D74-8295-4C6E-985E-F4912872B57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E2804B-E837-4E58-A4CD-85A2BB579F5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D4BDC9-EBA2-4831-B3D9-6EA04D8CC32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46F073-FEEA-44A8-9C79-96D2236F38C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EDFAD5-294B-4C37-A21E-F213EA23243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D4D439-7212-476E-81F9-52C4E28FDAD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2A722-4563-4031-AF35-63398DC6B78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E44E5E-BFD7-4F9D-8FC8-9A22B789EBF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74FB72-75F9-424A-A19D-AED4DB05576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D2C842-7CF2-41D5-886D-7BD18BAC0A7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7B2FC-6812-41DA-94BB-A4AA730EA54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56244C41-FDCA-41E1-A91F-C4F7DF3C3B03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newsflash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6600"/>
              <a:t>Рей Бредбері</a:t>
            </a:r>
            <a:endParaRPr lang="ru-RU" sz="66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>
                <a:solidFill>
                  <a:schemeClr val="bg1"/>
                </a:solidFill>
              </a:rPr>
              <a:t>“</a:t>
            </a:r>
            <a:r>
              <a:rPr lang="uk-UA" sz="6000">
                <a:solidFill>
                  <a:schemeClr val="hlink"/>
                </a:solidFill>
              </a:rPr>
              <a:t>УСМІШКА</a:t>
            </a:r>
            <a:r>
              <a:rPr lang="uk-UA">
                <a:solidFill>
                  <a:schemeClr val="bg1"/>
                </a:solidFill>
              </a:rPr>
              <a:t>”</a:t>
            </a:r>
            <a:endParaRPr lang="ru-RU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5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333375"/>
            <a:ext cx="8229600" cy="6191250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68313" y="549275"/>
            <a:ext cx="8229600" cy="5762625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uk-UA" sz="4000"/>
              <a:t>451 градус по Фаренгейту.</a:t>
            </a:r>
            <a:endParaRPr lang="ru-RU" sz="4000"/>
          </a:p>
        </p:txBody>
      </p:sp>
      <p:pic>
        <p:nvPicPr>
          <p:cNvPr id="9219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68313" y="981075"/>
            <a:ext cx="8229600" cy="5688013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r>
              <a:rPr lang="uk-UA" sz="4000"/>
              <a:t>Тринадцятий апостол</a:t>
            </a:r>
            <a:endParaRPr lang="ru-RU" sz="4000"/>
          </a:p>
        </p:txBody>
      </p:sp>
      <p:pic>
        <p:nvPicPr>
          <p:cNvPr id="10243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11188" y="765175"/>
            <a:ext cx="8229600" cy="5761038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r>
              <a:rPr lang="uk-UA" sz="4000"/>
              <a:t>Вино із кульбабок.</a:t>
            </a:r>
            <a:endParaRPr lang="ru-RU" sz="4000"/>
          </a:p>
        </p:txBody>
      </p:sp>
      <p:pic>
        <p:nvPicPr>
          <p:cNvPr id="11267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908050"/>
            <a:ext cx="8229600" cy="5689600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r>
              <a:rPr lang="uk-UA" sz="4000"/>
              <a:t>І грянув грім…</a:t>
            </a:r>
            <a:endParaRPr lang="ru-RU" sz="4000"/>
          </a:p>
        </p:txBody>
      </p:sp>
      <p:pic>
        <p:nvPicPr>
          <p:cNvPr id="12291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" y="981075"/>
            <a:ext cx="8229600" cy="5472113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227763" y="1916113"/>
            <a:ext cx="2916237" cy="1143000"/>
          </a:xfrm>
        </p:spPr>
        <p:txBody>
          <a:bodyPr/>
          <a:lstStyle/>
          <a:p>
            <a:r>
              <a:rPr lang="uk-UA"/>
              <a:t>Джоконда</a:t>
            </a:r>
            <a:endParaRPr lang="ru-RU"/>
          </a:p>
        </p:txBody>
      </p:sp>
      <p:pic>
        <p:nvPicPr>
          <p:cNvPr id="13315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4860032" cy="6858000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азрез">
  <a:themeElements>
    <a:clrScheme name="Разрез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Разрез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зрез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рез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85</TotalTime>
  <Words>21</Words>
  <Application>Microsoft Office PowerPoint</Application>
  <PresentationFormat>Экран (4:3)</PresentationFormat>
  <Paragraphs>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Разрез</vt:lpstr>
      <vt:lpstr>Рей Бредбері</vt:lpstr>
      <vt:lpstr>Презентация PowerPoint</vt:lpstr>
      <vt:lpstr>Презентация PowerPoint</vt:lpstr>
      <vt:lpstr>451 градус по Фаренгейту.</vt:lpstr>
      <vt:lpstr>Тринадцятий апостол</vt:lpstr>
      <vt:lpstr>Вино із кульбабок.</vt:lpstr>
      <vt:lpstr>І грянув грім…</vt:lpstr>
      <vt:lpstr>Джоконда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XTreme</dc:creator>
  <cp:lastModifiedBy>Валентина К</cp:lastModifiedBy>
  <cp:revision>7</cp:revision>
  <dcterms:created xsi:type="dcterms:W3CDTF">2008-04-24T20:13:06Z</dcterms:created>
  <dcterms:modified xsi:type="dcterms:W3CDTF">2016-04-28T07:09:32Z</dcterms:modified>
</cp:coreProperties>
</file>