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4" r:id="rId5"/>
    <p:sldId id="259" r:id="rId6"/>
    <p:sldId id="278" r:id="rId7"/>
    <p:sldId id="266" r:id="rId8"/>
    <p:sldId id="258" r:id="rId9"/>
    <p:sldId id="260" r:id="rId10"/>
    <p:sldId id="261" r:id="rId11"/>
    <p:sldId id="273" r:id="rId12"/>
    <p:sldId id="274" r:id="rId13"/>
    <p:sldId id="271" r:id="rId14"/>
    <p:sldId id="272" r:id="rId15"/>
    <p:sldId id="262" r:id="rId16"/>
    <p:sldId id="279" r:id="rId17"/>
    <p:sldId id="265" r:id="rId18"/>
    <p:sldId id="270" r:id="rId19"/>
    <p:sldId id="267" r:id="rId20"/>
    <p:sldId id="268" r:id="rId21"/>
    <p:sldId id="269" r:id="rId22"/>
    <p:sldId id="280" r:id="rId23"/>
    <p:sldId id="275" r:id="rId24"/>
    <p:sldId id="276" r:id="rId25"/>
    <p:sldId id="27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7769EAF0-1606-4A40-A137-5CF165260CDF}" type="datetimeFigureOut">
              <a:rPr lang="ru-RU" smtClean="0"/>
              <a:pPr/>
              <a:t>11.10.2011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1AFB70DC-5BD3-47DB-8027-7C58D39285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9EAF0-1606-4A40-A137-5CF165260CDF}" type="datetimeFigureOut">
              <a:rPr lang="ru-RU" smtClean="0"/>
              <a:pPr/>
              <a:t>11.10.2011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FB70DC-5BD3-47DB-8027-7C58D39285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9EAF0-1606-4A40-A137-5CF165260CDF}" type="datetimeFigureOut">
              <a:rPr lang="ru-RU" smtClean="0"/>
              <a:pPr/>
              <a:t>11.10.2011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FB70DC-5BD3-47DB-8027-7C58D39285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9EAF0-1606-4A40-A137-5CF165260CDF}" type="datetimeFigureOut">
              <a:rPr lang="ru-RU" smtClean="0"/>
              <a:pPr/>
              <a:t>11.10.2011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FB70DC-5BD3-47DB-8027-7C58D39285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7769EAF0-1606-4A40-A137-5CF165260CDF}" type="datetimeFigureOut">
              <a:rPr lang="ru-RU" smtClean="0"/>
              <a:pPr/>
              <a:t>11.10.2011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1AFB70DC-5BD3-47DB-8027-7C58D39285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9EAF0-1606-4A40-A137-5CF165260CDF}" type="datetimeFigureOut">
              <a:rPr lang="ru-RU" smtClean="0"/>
              <a:pPr/>
              <a:t>11.10.2011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FB70DC-5BD3-47DB-8027-7C58D39285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9EAF0-1606-4A40-A137-5CF165260CDF}" type="datetimeFigureOut">
              <a:rPr lang="ru-RU" smtClean="0"/>
              <a:pPr/>
              <a:t>11.10.2011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FB70DC-5BD3-47DB-8027-7C58D39285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9EAF0-1606-4A40-A137-5CF165260CDF}" type="datetimeFigureOut">
              <a:rPr lang="ru-RU" smtClean="0"/>
              <a:pPr/>
              <a:t>11.10.2011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FB70DC-5BD3-47DB-8027-7C58D39285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9EAF0-1606-4A40-A137-5CF165260CDF}" type="datetimeFigureOut">
              <a:rPr lang="ru-RU" smtClean="0"/>
              <a:pPr/>
              <a:t>11.10.2011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FB70DC-5BD3-47DB-8027-7C58D39285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9EAF0-1606-4A40-A137-5CF165260CDF}" type="datetimeFigureOut">
              <a:rPr lang="ru-RU" smtClean="0"/>
              <a:pPr/>
              <a:t>11.10.2011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FB70DC-5BD3-47DB-8027-7C58D39285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9EAF0-1606-4A40-A137-5CF165260CDF}" type="datetimeFigureOut">
              <a:rPr lang="ru-RU" smtClean="0"/>
              <a:pPr/>
              <a:t>11.10.2011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FB70DC-5BD3-47DB-8027-7C58D39285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AFB70DC-5BD3-47DB-8027-7C58D39285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769EAF0-1606-4A40-A137-5CF165260CDF}" type="datetimeFigureOut">
              <a:rPr lang="ru-RU" smtClean="0"/>
              <a:pPr/>
              <a:t>11.10.2011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3786190"/>
            <a:ext cx="5319722" cy="2714644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Сцена ж — </a:t>
            </a:r>
            <a:r>
              <a:rPr lang="ru-RU" sz="3600" b="1" dirty="0" err="1" smtClean="0"/>
              <a:t>мій</a:t>
            </a:r>
            <a:r>
              <a:rPr lang="ru-RU" sz="3600" b="1" dirty="0" smtClean="0"/>
              <a:t> кумир, театр — </a:t>
            </a:r>
            <a:r>
              <a:rPr lang="ru-RU" sz="3600" b="1" dirty="0" err="1" smtClean="0"/>
              <a:t>мій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священний</a:t>
            </a:r>
            <a:r>
              <a:rPr lang="ru-RU" sz="3600" b="1" dirty="0" smtClean="0"/>
              <a:t> храм для мене!</a:t>
            </a:r>
          </a:p>
          <a:p>
            <a:r>
              <a:rPr lang="uk-UA" sz="3600" b="1" dirty="0" smtClean="0"/>
              <a:t>І.Карпенко-Карий</a:t>
            </a:r>
            <a:endParaRPr lang="ru-RU" sz="3600" b="1" dirty="0" smtClean="0"/>
          </a:p>
          <a:p>
            <a:endParaRPr lang="ru-RU" sz="3600" b="1" dirty="0" smtClean="0"/>
          </a:p>
          <a:p>
            <a:endParaRPr lang="ru-RU" sz="3600" b="1" dirty="0" smtClean="0"/>
          </a:p>
          <a:p>
            <a:r>
              <a:rPr lang="ru-RU" sz="3600" b="1" dirty="0" smtClean="0"/>
              <a:t> </a:t>
            </a:r>
            <a:endParaRPr lang="ru-RU" sz="36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447800"/>
            <a:ext cx="5186386" cy="2133600"/>
          </a:xfrm>
        </p:spPr>
        <p:txBody>
          <a:bodyPr>
            <a:noAutofit/>
          </a:bodyPr>
          <a:lstStyle/>
          <a:p>
            <a:r>
              <a:rPr lang="uk-UA" sz="8000" b="1" dirty="0" smtClean="0"/>
              <a:t>Іван Карпенко-Карий</a:t>
            </a:r>
            <a:endParaRPr lang="ru-RU" sz="8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1052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286380" y="5000636"/>
            <a:ext cx="3214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/>
              <a:t>Легендарні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брати</a:t>
            </a:r>
            <a:r>
              <a:rPr lang="ru-RU" b="1" i="1" dirty="0" smtClean="0"/>
              <a:t> </a:t>
            </a:r>
            <a:r>
              <a:rPr lang="ru-RU" b="1" i="1" dirty="0" err="1" smtClean="0"/>
              <a:t>Тобілевичі</a:t>
            </a:r>
            <a:r>
              <a:rPr lang="ru-RU" b="1" i="1" dirty="0" smtClean="0"/>
              <a:t>. </a:t>
            </a:r>
            <a:r>
              <a:rPr lang="ru-RU" b="1" i="1" dirty="0" err="1" smtClean="0"/>
              <a:t>Зліва</a:t>
            </a:r>
            <a:r>
              <a:rPr lang="ru-RU" b="1" i="1" dirty="0" smtClean="0"/>
              <a:t> направо:</a:t>
            </a:r>
            <a:br>
              <a:rPr lang="ru-RU" b="1" i="1" dirty="0" smtClean="0"/>
            </a:br>
            <a:r>
              <a:rPr lang="ru-RU" b="1" i="1" dirty="0" smtClean="0"/>
              <a:t>М. </a:t>
            </a:r>
            <a:r>
              <a:rPr lang="ru-RU" b="1" i="1" dirty="0" err="1" smtClean="0"/>
              <a:t>Садовський</a:t>
            </a:r>
            <a:r>
              <a:rPr lang="ru-RU" b="1" i="1" dirty="0" smtClean="0"/>
              <a:t>, І. </a:t>
            </a:r>
            <a:r>
              <a:rPr lang="ru-RU" b="1" i="1" dirty="0" err="1" smtClean="0"/>
              <a:t>Карпенко-Карий</a:t>
            </a:r>
            <a:r>
              <a:rPr lang="ru-RU" b="1" i="1" dirty="0" smtClean="0"/>
              <a:t>, П. </a:t>
            </a:r>
            <a:r>
              <a:rPr lang="ru-RU" b="1" i="1" dirty="0" err="1" smtClean="0"/>
              <a:t>Саксаганський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858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2157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286512" y="5572140"/>
            <a:ext cx="22860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Тобілевич</a:t>
            </a:r>
            <a:r>
              <a:rPr lang="ru-RU" b="1" dirty="0" smtClean="0"/>
              <a:t> М.І. – </a:t>
            </a:r>
            <a:r>
              <a:rPr lang="ru-RU" b="1" dirty="0" err="1" smtClean="0"/>
              <a:t>донька</a:t>
            </a:r>
            <a:r>
              <a:rPr lang="ru-RU" b="1" dirty="0" smtClean="0"/>
              <a:t> </a:t>
            </a:r>
            <a:r>
              <a:rPr lang="ru-RU" b="1" dirty="0" err="1" smtClean="0"/>
              <a:t>І.К.Тобілевича</a:t>
            </a:r>
            <a:r>
              <a:rPr lang="ru-RU" b="1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7846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72066" y="4714884"/>
            <a:ext cx="2857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обілевич</a:t>
            </a:r>
            <a:r>
              <a:rPr lang="ru-RU" b="1" dirty="0" smtClean="0"/>
              <a:t> І.К. у </a:t>
            </a:r>
            <a:r>
              <a:rPr lang="ru-RU" b="1" dirty="0" err="1" smtClean="0"/>
              <a:t>ролі</a:t>
            </a:r>
            <a:r>
              <a:rPr lang="ru-RU" b="1" dirty="0" smtClean="0"/>
              <a:t> полковника Барабаша у </a:t>
            </a:r>
            <a:r>
              <a:rPr lang="ru-RU" b="1" dirty="0" err="1" smtClean="0"/>
              <a:t>виставі</a:t>
            </a:r>
            <a:r>
              <a:rPr lang="ru-RU" b="1" dirty="0" smtClean="0"/>
              <a:t> "Богдан </a:t>
            </a:r>
            <a:r>
              <a:rPr lang="ru-RU" b="1" dirty="0" err="1" smtClean="0"/>
              <a:t>Хмельницький</a:t>
            </a:r>
            <a:r>
              <a:rPr lang="ru-RU" b="1" dirty="0" smtClean="0"/>
              <a:t>", 1899 р. </a:t>
            </a:r>
            <a:r>
              <a:rPr lang="ru-RU" b="1" dirty="0" err="1" smtClean="0"/>
              <a:t>Оригінал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8352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715008" y="5072074"/>
            <a:ext cx="2714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Тобілевич</a:t>
            </a:r>
            <a:r>
              <a:rPr lang="ru-RU" b="1" dirty="0" smtClean="0"/>
              <a:t> І.К. у </a:t>
            </a:r>
            <a:r>
              <a:rPr lang="ru-RU" b="1" dirty="0" err="1" smtClean="0"/>
              <a:t>ролі</a:t>
            </a:r>
            <a:r>
              <a:rPr lang="ru-RU" b="1" dirty="0" smtClean="0"/>
              <a:t> Калитки у </a:t>
            </a:r>
            <a:r>
              <a:rPr lang="ru-RU" b="1" dirty="0" err="1" smtClean="0"/>
              <a:t>виставі</a:t>
            </a:r>
            <a:r>
              <a:rPr lang="ru-RU" b="1" dirty="0" smtClean="0"/>
              <a:t> "Сто </a:t>
            </a:r>
            <a:r>
              <a:rPr lang="ru-RU" b="1" dirty="0" err="1" smtClean="0"/>
              <a:t>тисяч</a:t>
            </a:r>
            <a:r>
              <a:rPr lang="ru-RU" b="1" dirty="0" smtClean="0"/>
              <a:t>" за </a:t>
            </a:r>
            <a:r>
              <a:rPr lang="ru-RU" b="1" dirty="0" err="1" smtClean="0"/>
              <a:t>п'єсою</a:t>
            </a:r>
            <a:r>
              <a:rPr lang="ru-RU" b="1" dirty="0" smtClean="0"/>
              <a:t> </a:t>
            </a:r>
            <a:r>
              <a:rPr lang="ru-RU" b="1" dirty="0" err="1" smtClean="0"/>
              <a:t>І.Тобілевича</a:t>
            </a:r>
            <a:r>
              <a:rPr lang="ru-RU" b="1" dirty="0" smtClean="0"/>
              <a:t>, 1896 р.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086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500694" y="5429264"/>
            <a:ext cx="2928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Тобілевич</a:t>
            </a:r>
            <a:r>
              <a:rPr lang="ru-RU" b="1" dirty="0" smtClean="0"/>
              <a:t> І.К. у </a:t>
            </a:r>
            <a:r>
              <a:rPr lang="ru-RU" b="1" dirty="0" err="1" smtClean="0"/>
              <a:t>ролі</a:t>
            </a:r>
            <a:r>
              <a:rPr lang="ru-RU" b="1" dirty="0" smtClean="0"/>
              <a:t> </a:t>
            </a:r>
            <a:r>
              <a:rPr lang="ru-RU" b="1" dirty="0" err="1" smtClean="0"/>
              <a:t>Янкеля</a:t>
            </a:r>
            <a:r>
              <a:rPr lang="ru-RU" b="1" dirty="0" smtClean="0"/>
              <a:t> </a:t>
            </a:r>
            <a:r>
              <a:rPr lang="ru-RU" b="1" dirty="0" err="1" smtClean="0"/>
              <a:t>у</a:t>
            </a:r>
            <a:r>
              <a:rPr lang="ru-RU" b="1" dirty="0" smtClean="0"/>
              <a:t> </a:t>
            </a:r>
            <a:r>
              <a:rPr lang="ru-RU" b="1" dirty="0" err="1" smtClean="0"/>
              <a:t>виставі</a:t>
            </a:r>
            <a:r>
              <a:rPr lang="ru-RU" b="1" dirty="0" smtClean="0"/>
              <a:t> "</a:t>
            </a:r>
            <a:r>
              <a:rPr lang="ru-RU" b="1" dirty="0" err="1" smtClean="0"/>
              <a:t>Судженої</a:t>
            </a:r>
            <a:r>
              <a:rPr lang="ru-RU" b="1" dirty="0" smtClean="0"/>
              <a:t> конем не </a:t>
            </a:r>
            <a:r>
              <a:rPr lang="ru-RU" b="1" dirty="0" err="1" smtClean="0"/>
              <a:t>об'їдеш</a:t>
            </a:r>
            <a:r>
              <a:rPr lang="ru-RU" b="1" dirty="0" smtClean="0"/>
              <a:t>" за </a:t>
            </a:r>
            <a:r>
              <a:rPr lang="ru-RU" b="1" dirty="0" err="1" smtClean="0"/>
              <a:t>п'єсою</a:t>
            </a:r>
            <a:r>
              <a:rPr lang="ru-RU" b="1" dirty="0" smtClean="0"/>
              <a:t> "Наш друг </a:t>
            </a:r>
            <a:r>
              <a:rPr lang="ru-RU" b="1" dirty="0" err="1" smtClean="0"/>
              <a:t>Фрітч</a:t>
            </a:r>
            <a:r>
              <a:rPr lang="ru-RU" b="1" dirty="0" smtClean="0"/>
              <a:t>", 1896 </a:t>
            </a:r>
            <a:r>
              <a:rPr lang="ru-RU" b="1" dirty="0" err="1" smtClean="0"/>
              <a:t>р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457200"/>
            <a:ext cx="4829180" cy="5714999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/>
              <a:t>«</a:t>
            </a:r>
            <a:r>
              <a:rPr lang="ru-RU" sz="2000" b="1" dirty="0" err="1" smtClean="0"/>
              <a:t>Одсунувши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задній</a:t>
            </a:r>
            <a:r>
              <a:rPr lang="ru-RU" sz="2000" b="1" dirty="0" smtClean="0"/>
              <a:t> план </a:t>
            </a:r>
            <a:r>
              <a:rPr lang="ru-RU" sz="2000" b="1" dirty="0" err="1" smtClean="0"/>
              <a:t>фабулярні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моменти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І.Тобілевич</a:t>
            </a:r>
            <a:r>
              <a:rPr lang="ru-RU" sz="2000" b="1" dirty="0" smtClean="0"/>
              <a:t>, — як </a:t>
            </a:r>
            <a:r>
              <a:rPr lang="ru-RU" sz="2000" b="1" dirty="0" err="1" smtClean="0"/>
              <a:t>зазначив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Яків</a:t>
            </a:r>
            <a:r>
              <a:rPr lang="ru-RU" sz="2000" b="1" dirty="0" smtClean="0"/>
              <a:t> Мамонтов, — </a:t>
            </a:r>
            <a:r>
              <a:rPr lang="ru-RU" sz="2000" b="1" dirty="0" err="1" smtClean="0"/>
              <a:t>натомість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висунув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барвисту</a:t>
            </a:r>
            <a:r>
              <a:rPr lang="ru-RU" sz="2000" b="1" dirty="0" smtClean="0"/>
              <a:t> зарисовку </a:t>
            </a:r>
            <a:r>
              <a:rPr lang="ru-RU" sz="2000" b="1" dirty="0" err="1" smtClean="0"/>
              <a:t>побуту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правдиву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реалістичну</a:t>
            </a:r>
            <a:r>
              <a:rPr lang="ru-RU" sz="2000" b="1" dirty="0" smtClean="0"/>
              <a:t> характеристику </a:t>
            </a:r>
            <a:r>
              <a:rPr lang="ru-RU" sz="2000" b="1" dirty="0" err="1" smtClean="0"/>
              <a:t>персонажів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Від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цього</a:t>
            </a:r>
            <a:r>
              <a:rPr lang="ru-RU" sz="2000" b="1" dirty="0" smtClean="0"/>
              <a:t>, — </a:t>
            </a:r>
            <a:r>
              <a:rPr lang="ru-RU" sz="2000" b="1" dirty="0" err="1" smtClean="0"/>
              <a:t>наголошує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дослідник</a:t>
            </a:r>
            <a:r>
              <a:rPr lang="ru-RU" sz="2000" b="1" dirty="0" smtClean="0"/>
              <a:t>, — </a:t>
            </a:r>
            <a:r>
              <a:rPr lang="ru-RU" sz="2000" b="1" dirty="0" err="1" smtClean="0"/>
              <a:t>комедійний</a:t>
            </a:r>
            <a:r>
              <a:rPr lang="ru-RU" sz="2000" b="1" dirty="0" smtClean="0"/>
              <a:t> жанр у </a:t>
            </a:r>
            <a:r>
              <a:rPr lang="ru-RU" sz="2000" b="1" dirty="0" err="1" smtClean="0"/>
              <a:t>І.Тобілевича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стратив</a:t>
            </a:r>
            <a:r>
              <a:rPr lang="ru-RU" sz="2000" b="1" dirty="0" smtClean="0"/>
              <a:t> свою </a:t>
            </a:r>
            <a:r>
              <a:rPr lang="ru-RU" sz="2000" b="1" dirty="0" err="1" smtClean="0"/>
              <a:t>легкість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веселість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наблизився</a:t>
            </a:r>
            <a:r>
              <a:rPr lang="ru-RU" sz="2000" b="1" dirty="0" smtClean="0"/>
              <a:t> до </a:t>
            </a:r>
            <a:r>
              <a:rPr lang="ru-RU" sz="2000" b="1" dirty="0" err="1" smtClean="0"/>
              <a:t>драми</a:t>
            </a:r>
            <a:r>
              <a:rPr lang="ru-RU" sz="2000" b="1" dirty="0" smtClean="0"/>
              <a:t>. про </a:t>
            </a:r>
            <a:r>
              <a:rPr lang="ru-RU" sz="2000" b="1" dirty="0" err="1" smtClean="0"/>
              <a:t>побутові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комедії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І.Тобілевича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можна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сказати</a:t>
            </a:r>
            <a:r>
              <a:rPr lang="ru-RU" sz="2000" b="1" dirty="0" smtClean="0"/>
              <a:t> те ж </a:t>
            </a:r>
            <a:r>
              <a:rPr lang="ru-RU" sz="2000" b="1" dirty="0" err="1" smtClean="0"/>
              <a:t>саме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й</a:t>
            </a:r>
            <a:r>
              <a:rPr lang="ru-RU" sz="2000" b="1" dirty="0" smtClean="0"/>
              <a:t> про </a:t>
            </a:r>
            <a:r>
              <a:rPr lang="ru-RU" sz="2000" b="1" dirty="0" err="1" smtClean="0"/>
              <a:t>п'єси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О.Островського</a:t>
            </a:r>
            <a:r>
              <a:rPr lang="ru-RU" sz="2000" b="1" dirty="0" smtClean="0"/>
              <a:t>: </a:t>
            </a:r>
            <a:r>
              <a:rPr lang="ru-RU" sz="2000" b="1" dirty="0" err="1" smtClean="0"/>
              <a:t>суто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комедійні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елементи</a:t>
            </a:r>
            <a:r>
              <a:rPr lang="ru-RU" sz="2000" b="1" dirty="0" smtClean="0"/>
              <a:t> в них </a:t>
            </a:r>
            <a:r>
              <a:rPr lang="ru-RU" sz="2000" b="1" dirty="0" err="1" smtClean="0"/>
              <a:t>завжди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переплітаються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елементами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драматичними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разом </a:t>
            </a:r>
            <a:r>
              <a:rPr lang="ru-RU" sz="2000" b="1" dirty="0" err="1" smtClean="0"/>
              <a:t>становлять</a:t>
            </a:r>
            <a:r>
              <a:rPr lang="ru-RU" sz="2000" b="1" dirty="0" smtClean="0"/>
              <a:t> ту </a:t>
            </a:r>
            <a:r>
              <a:rPr lang="ru-RU" sz="2000" b="1" dirty="0" err="1" smtClean="0"/>
              <a:t>суцільність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підносить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побутово</a:t>
            </a:r>
            <a:r>
              <a:rPr lang="ru-RU" sz="2000" b="1" dirty="0" smtClean="0"/>
              <a:t> — </a:t>
            </a:r>
            <a:r>
              <a:rPr lang="ru-RU" sz="2000" b="1" dirty="0" err="1" smtClean="0"/>
              <a:t>комедійний</a:t>
            </a:r>
            <a:r>
              <a:rPr lang="ru-RU" sz="2000" b="1" dirty="0" smtClean="0"/>
              <a:t> жанр на </a:t>
            </a:r>
            <a:r>
              <a:rPr lang="ru-RU" sz="2000" b="1" dirty="0" err="1" smtClean="0"/>
              <a:t>його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вищий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ступінь</a:t>
            </a:r>
            <a:r>
              <a:rPr lang="ru-RU" sz="2000" b="1" dirty="0" smtClean="0"/>
              <a:t> — </a:t>
            </a:r>
            <a:r>
              <a:rPr lang="ru-RU" sz="2000" b="1" dirty="0" err="1" smtClean="0"/>
              <a:t>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ступінь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п'єси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широким </a:t>
            </a:r>
            <a:r>
              <a:rPr lang="ru-RU" sz="2000" b="1" dirty="0" err="1" smtClean="0"/>
              <a:t>соціальним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змістом</a:t>
            </a:r>
            <a:r>
              <a:rPr lang="ru-RU" sz="2000" b="1" dirty="0" smtClean="0"/>
              <a:t>».</a:t>
            </a:r>
            <a:endParaRPr lang="ru-RU" sz="20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78871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71472" y="4786322"/>
            <a:ext cx="3571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Табакерка </a:t>
            </a:r>
            <a:r>
              <a:rPr lang="ru-RU" b="1" dirty="0" err="1" smtClean="0"/>
              <a:t>І.К.Тобілевича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Передано у 1984 </a:t>
            </a:r>
            <a:r>
              <a:rPr lang="ru-RU" b="1" dirty="0" err="1" smtClean="0"/>
              <a:t>році</a:t>
            </a:r>
            <a:r>
              <a:rPr lang="ru-RU" b="1" dirty="0" smtClean="0"/>
              <a:t> </a:t>
            </a:r>
            <a:r>
              <a:rPr lang="ru-RU" b="1" dirty="0" err="1" smtClean="0"/>
              <a:t>Тобілевичем</a:t>
            </a:r>
            <a:r>
              <a:rPr lang="ru-RU" b="1" dirty="0" smtClean="0"/>
              <a:t> Н.Ю., </a:t>
            </a:r>
            <a:r>
              <a:rPr lang="ru-RU" b="1" dirty="0" err="1" smtClean="0"/>
              <a:t>онуком</a:t>
            </a:r>
            <a:r>
              <a:rPr lang="ru-RU" b="1" dirty="0" smtClean="0"/>
              <a:t> </a:t>
            </a:r>
            <a:r>
              <a:rPr lang="ru-RU" b="1" dirty="0" err="1" smtClean="0"/>
              <a:t>І.К.Тобілевича</a:t>
            </a:r>
            <a:r>
              <a:rPr lang="ru-RU" b="1" dirty="0" smtClean="0"/>
              <a:t> (м. </a:t>
            </a:r>
            <a:r>
              <a:rPr lang="ru-RU" b="1" dirty="0" err="1" smtClean="0"/>
              <a:t>Київ</a:t>
            </a:r>
            <a:r>
              <a:rPr lang="ru-RU" b="1" dirty="0" smtClean="0"/>
              <a:t>)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286124"/>
            <a:ext cx="4027377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357818" y="1357298"/>
            <a:ext cx="3071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Ручка </a:t>
            </a:r>
            <a:r>
              <a:rPr lang="ru-RU" b="1" dirty="0" err="1" smtClean="0"/>
              <a:t>І.К.Тобілевича</a:t>
            </a:r>
            <a:r>
              <a:rPr lang="ru-RU" b="1" dirty="0" smtClean="0"/>
              <a:t>. Петербург, 1890 р. (?)</a:t>
            </a:r>
            <a:br>
              <a:rPr lang="ru-RU" b="1" dirty="0" smtClean="0"/>
            </a:br>
            <a:r>
              <a:rPr lang="ru-RU" b="1" dirty="0" smtClean="0"/>
              <a:t>Передано у 1959 </a:t>
            </a:r>
            <a:r>
              <a:rPr lang="ru-RU" b="1" dirty="0" err="1" smtClean="0"/>
              <a:t>році</a:t>
            </a:r>
            <a:r>
              <a:rPr lang="ru-RU" b="1" dirty="0" smtClean="0"/>
              <a:t> </a:t>
            </a:r>
            <a:r>
              <a:rPr lang="ru-RU" b="1" dirty="0" err="1" smtClean="0"/>
              <a:t>ріднею</a:t>
            </a:r>
            <a:r>
              <a:rPr lang="ru-RU" b="1" dirty="0" smtClean="0"/>
              <a:t> </a:t>
            </a:r>
            <a:r>
              <a:rPr lang="ru-RU" b="1" dirty="0" err="1" smtClean="0"/>
              <a:t>І.К.Тобілевича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19695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14348" y="3643314"/>
            <a:ext cx="25717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Ложки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ініціалами</a:t>
            </a:r>
            <a:r>
              <a:rPr lang="ru-RU" sz="2000" b="1" dirty="0" smtClean="0"/>
              <a:t> "І.Т.", 1891 р. </a:t>
            </a:r>
            <a:r>
              <a:rPr lang="ru-RU" sz="2000" b="1" dirty="0" err="1" smtClean="0"/>
              <a:t>Одеська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майстерня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срібних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виробів</a:t>
            </a:r>
            <a:r>
              <a:rPr lang="ru-RU" sz="2000" b="1" dirty="0" smtClean="0"/>
              <a:t> "ГФ". </a:t>
            </a:r>
            <a:r>
              <a:rPr lang="ru-RU" sz="2000" b="1" dirty="0" err="1" smtClean="0"/>
              <a:t>Одеський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пробірер</a:t>
            </a:r>
            <a:r>
              <a:rPr lang="ru-RU" sz="2000" b="1" dirty="0" smtClean="0"/>
              <a:t> – </a:t>
            </a:r>
            <a:r>
              <a:rPr lang="ru-RU" sz="2000" b="1" dirty="0" err="1" smtClean="0"/>
              <a:t>Шмідецький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Йосип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Олександрович</a:t>
            </a:r>
            <a:r>
              <a:rPr lang="ru-RU" sz="2000" b="1" dirty="0" smtClean="0"/>
              <a:t> (1891-1894 </a:t>
            </a:r>
            <a:r>
              <a:rPr lang="ru-RU" sz="2000" b="1" dirty="0" err="1" smtClean="0"/>
              <a:t>рр</a:t>
            </a:r>
            <a:r>
              <a:rPr lang="ru-RU" sz="2000" b="1" dirty="0" smtClean="0"/>
              <a:t>.).</a:t>
            </a:r>
            <a:endParaRPr lang="ru-RU" sz="20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3063" y="2857496"/>
            <a:ext cx="3946851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000628" y="1000108"/>
            <a:ext cx="27860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Чорнильниця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написом</a:t>
            </a:r>
            <a:r>
              <a:rPr lang="ru-RU" sz="2000" b="1" dirty="0" smtClean="0"/>
              <a:t> "</a:t>
            </a:r>
            <a:r>
              <a:rPr lang="ru-RU" sz="2000" b="1" dirty="0" err="1" smtClean="0"/>
              <a:t>Карпенкові-Карому</a:t>
            </a:r>
            <a:r>
              <a:rPr lang="ru-RU" sz="2000" b="1" dirty="0" smtClean="0"/>
              <a:t> – </a:t>
            </a:r>
            <a:r>
              <a:rPr lang="ru-RU" sz="2000" b="1" dirty="0" err="1" smtClean="0"/>
              <a:t>Елісаветградці</a:t>
            </a:r>
            <a:r>
              <a:rPr lang="ru-RU" sz="2000" b="1" dirty="0" smtClean="0"/>
              <a:t> р. 1897".</a:t>
            </a:r>
            <a:endParaRPr lang="ru-RU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3929058" cy="4282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928662" y="4714884"/>
            <a:ext cx="25003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Рукопис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драми</a:t>
            </a:r>
            <a:r>
              <a:rPr lang="ru-RU" sz="2400" b="1" dirty="0" smtClean="0"/>
              <a:t> "Мазепа" та план </a:t>
            </a:r>
            <a:r>
              <a:rPr lang="ru-RU" sz="2400" b="1" dirty="0" err="1" smtClean="0"/>
              <a:t>драми</a:t>
            </a:r>
            <a:r>
              <a:rPr lang="ru-RU" sz="2400" b="1" dirty="0" smtClean="0"/>
              <a:t> "</a:t>
            </a:r>
            <a:r>
              <a:rPr lang="ru-RU" sz="2400" b="1" dirty="0" err="1" smtClean="0"/>
              <a:t>Ґандзя</a:t>
            </a:r>
            <a:r>
              <a:rPr lang="ru-RU" sz="2400" b="1" dirty="0" smtClean="0"/>
              <a:t>", 1890-ті </a:t>
            </a:r>
            <a:r>
              <a:rPr lang="ru-RU" sz="2400" b="1" dirty="0" err="1" smtClean="0"/>
              <a:t>рр</a:t>
            </a:r>
            <a:r>
              <a:rPr lang="ru-RU" sz="2400" b="1" dirty="0" smtClean="0"/>
              <a:t>.</a:t>
            </a:r>
            <a:endParaRPr lang="ru-RU" sz="24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714620"/>
            <a:ext cx="3643338" cy="395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000760" y="285728"/>
            <a:ext cx="2643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Рукопис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п'єси</a:t>
            </a:r>
            <a:r>
              <a:rPr lang="ru-RU" sz="2400" b="1" dirty="0" smtClean="0"/>
              <a:t> "</a:t>
            </a:r>
            <a:r>
              <a:rPr lang="ru-RU" sz="2400" b="1" dirty="0" err="1" smtClean="0"/>
              <a:t>Житейське</a:t>
            </a:r>
            <a:r>
              <a:rPr lang="ru-RU" sz="2400" b="1" dirty="0" smtClean="0"/>
              <a:t> море", 1890-ті </a:t>
            </a:r>
            <a:r>
              <a:rPr lang="ru-RU" sz="2400" b="1" dirty="0" err="1" smtClean="0"/>
              <a:t>рр</a:t>
            </a:r>
            <a:r>
              <a:rPr lang="ru-RU" sz="2400" b="1" dirty="0" smtClean="0"/>
              <a:t>.</a:t>
            </a:r>
            <a:endParaRPr lang="ru-RU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35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8106426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86248" cy="525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071538" y="5357826"/>
            <a:ext cx="27146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Лист </a:t>
            </a:r>
            <a:r>
              <a:rPr lang="ru-RU" b="1" dirty="0" err="1" smtClean="0"/>
              <a:t>І.К.Тобілевича</a:t>
            </a:r>
            <a:r>
              <a:rPr lang="ru-RU" b="1" dirty="0" smtClean="0"/>
              <a:t> до </a:t>
            </a:r>
            <a:r>
              <a:rPr lang="ru-RU" b="1" dirty="0" err="1" smtClean="0"/>
              <a:t>доньки</a:t>
            </a:r>
            <a:r>
              <a:rPr lang="ru-RU" b="1" dirty="0" smtClean="0"/>
              <a:t> </a:t>
            </a:r>
            <a:r>
              <a:rPr lang="ru-RU" b="1" dirty="0" err="1" smtClean="0"/>
              <a:t>Марії</a:t>
            </a:r>
            <a:r>
              <a:rPr lang="ru-RU" b="1" dirty="0" smtClean="0"/>
              <a:t> </a:t>
            </a:r>
            <a:r>
              <a:rPr lang="ru-RU" b="1" dirty="0" err="1" smtClean="0"/>
              <a:t>від</a:t>
            </a:r>
            <a:r>
              <a:rPr lang="ru-RU" b="1" dirty="0" smtClean="0"/>
              <a:t> 5 </a:t>
            </a:r>
            <a:r>
              <a:rPr lang="ru-RU" b="1" dirty="0" err="1" smtClean="0"/>
              <a:t>січня</a:t>
            </a:r>
            <a:r>
              <a:rPr lang="ru-RU" b="1" dirty="0" smtClean="0"/>
              <a:t> 1905 р. Одеса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8129" y="3000372"/>
            <a:ext cx="4605871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214810" y="107154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 smtClean="0"/>
              <a:t>Нотаріальна</a:t>
            </a:r>
            <a:r>
              <a:rPr lang="ru-RU" b="1" dirty="0" smtClean="0"/>
              <a:t> </a:t>
            </a:r>
            <a:r>
              <a:rPr lang="ru-RU" b="1" dirty="0" err="1" smtClean="0"/>
              <a:t>копія</a:t>
            </a:r>
            <a:r>
              <a:rPr lang="ru-RU" b="1" dirty="0" smtClean="0"/>
              <a:t> </a:t>
            </a:r>
            <a:r>
              <a:rPr lang="ru-RU" b="1" dirty="0" err="1" smtClean="0"/>
              <a:t>атестата</a:t>
            </a:r>
            <a:r>
              <a:rPr lang="ru-RU" b="1" dirty="0" smtClean="0"/>
              <a:t> </a:t>
            </a:r>
            <a:r>
              <a:rPr lang="ru-RU" b="1" dirty="0" err="1" smtClean="0"/>
              <a:t>І.К.Тобілевича</a:t>
            </a:r>
            <a:r>
              <a:rPr lang="ru-RU" b="1" dirty="0" smtClean="0"/>
              <a:t> </a:t>
            </a:r>
            <a:r>
              <a:rPr lang="ru-RU" b="1" dirty="0" err="1" smtClean="0"/>
              <a:t>від</a:t>
            </a:r>
            <a:r>
              <a:rPr lang="ru-RU" b="1" dirty="0" smtClean="0"/>
              <a:t> 1 </a:t>
            </a:r>
            <a:r>
              <a:rPr lang="ru-RU" b="1" dirty="0" err="1" smtClean="0"/>
              <a:t>серпня</a:t>
            </a:r>
            <a:r>
              <a:rPr lang="ru-RU" b="1" dirty="0" smtClean="0"/>
              <a:t> 1894 р.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457200"/>
            <a:ext cx="5186370" cy="5714999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err="1" smtClean="0"/>
              <a:t>Підсумовуючи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власні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творчі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пошуки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драматургії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загальний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досвід</a:t>
            </a:r>
            <a:r>
              <a:rPr lang="ru-RU" sz="2000" b="1" dirty="0" smtClean="0"/>
              <a:t> театрального </a:t>
            </a:r>
            <a:r>
              <a:rPr lang="ru-RU" sz="2000" b="1" dirty="0" err="1" smtClean="0"/>
              <a:t>життя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останньої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третини</a:t>
            </a:r>
            <a:r>
              <a:rPr lang="ru-RU" sz="2000" b="1" dirty="0" smtClean="0"/>
              <a:t> ХІХ </a:t>
            </a:r>
            <a:r>
              <a:rPr lang="ru-RU" sz="2000" b="1" dirty="0" err="1" smtClean="0"/>
              <a:t>століття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він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зафіксує</a:t>
            </a:r>
            <a:r>
              <a:rPr lang="ru-RU" sz="2000" b="1" dirty="0" smtClean="0"/>
              <a:t> у «</a:t>
            </a:r>
            <a:r>
              <a:rPr lang="ru-RU" sz="2000" b="1" dirty="0" err="1" smtClean="0"/>
              <a:t>Записці</a:t>
            </a:r>
            <a:r>
              <a:rPr lang="ru-RU" sz="2000" b="1" dirty="0" smtClean="0"/>
              <a:t> до </a:t>
            </a:r>
            <a:r>
              <a:rPr lang="ru-RU" sz="2000" b="1" dirty="0" err="1" smtClean="0"/>
              <a:t>з'їзду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сценічних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діячів</a:t>
            </a:r>
            <a:r>
              <a:rPr lang="ru-RU" sz="2000" b="1" dirty="0" smtClean="0"/>
              <a:t>»: «Слухач </a:t>
            </a:r>
            <a:r>
              <a:rPr lang="ru-RU" sz="2000" b="1" dirty="0" err="1" smtClean="0"/>
              <a:t>стомився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дивитися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це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плясове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мистецтво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починає</a:t>
            </a:r>
            <a:r>
              <a:rPr lang="ru-RU" sz="2000" b="1" dirty="0" smtClean="0"/>
              <a:t> справедливо </a:t>
            </a:r>
            <a:r>
              <a:rPr lang="ru-RU" sz="2000" b="1" dirty="0" err="1" smtClean="0"/>
              <a:t>обурюватися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перекручуванням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життя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кажучи</a:t>
            </a:r>
            <a:r>
              <a:rPr lang="ru-RU" sz="2000" b="1" dirty="0" smtClean="0"/>
              <a:t>: у </a:t>
            </a:r>
            <a:r>
              <a:rPr lang="ru-RU" sz="2000" b="1" dirty="0" err="1" smtClean="0"/>
              <a:t>малоросійських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писарчуків</a:t>
            </a:r>
            <a:r>
              <a:rPr lang="ru-RU" sz="2000" b="1" dirty="0" smtClean="0"/>
              <a:t> народ </a:t>
            </a:r>
            <a:r>
              <a:rPr lang="ru-RU" sz="2000" b="1" dirty="0" err="1" smtClean="0"/>
              <a:t>співає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танцює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ціле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життя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немає</a:t>
            </a:r>
            <a:r>
              <a:rPr lang="ru-RU" sz="2000" b="1" dirty="0" smtClean="0"/>
              <a:t> в них </a:t>
            </a:r>
            <a:r>
              <a:rPr lang="ru-RU" sz="2000" b="1" dirty="0" err="1" smtClean="0"/>
              <a:t>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печалі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ні</a:t>
            </a:r>
            <a:r>
              <a:rPr lang="ru-RU" sz="2000" b="1" dirty="0" smtClean="0"/>
              <a:t> горя, </a:t>
            </a:r>
            <a:r>
              <a:rPr lang="ru-RU" sz="2000" b="1" dirty="0" err="1" smtClean="0"/>
              <a:t>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громадських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інтересів</a:t>
            </a:r>
            <a:r>
              <a:rPr lang="ru-RU" sz="2000" b="1" dirty="0" smtClean="0"/>
              <a:t>», </a:t>
            </a:r>
            <a:r>
              <a:rPr lang="ru-RU" sz="2000" b="1" dirty="0" err="1" smtClean="0"/>
              <a:t>адже</a:t>
            </a:r>
            <a:r>
              <a:rPr lang="ru-RU" sz="2000" b="1" dirty="0" smtClean="0"/>
              <a:t> «</a:t>
            </a:r>
            <a:r>
              <a:rPr lang="ru-RU" sz="2000" b="1" dirty="0" err="1" smtClean="0"/>
              <a:t>легковажний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шаблонний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жартівливий</a:t>
            </a:r>
            <a:r>
              <a:rPr lang="ru-RU" sz="2000" b="1" dirty="0" smtClean="0"/>
              <a:t> репертуар без </a:t>
            </a:r>
            <a:r>
              <a:rPr lang="ru-RU" sz="2000" b="1" dirty="0" err="1" smtClean="0"/>
              <a:t>будь-яких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інтересів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охоплюють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суспільне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життя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даного</a:t>
            </a:r>
            <a:r>
              <a:rPr lang="ru-RU" sz="2000" b="1" dirty="0" smtClean="0"/>
              <a:t> часу, не </a:t>
            </a:r>
            <a:r>
              <a:rPr lang="ru-RU" sz="2000" b="1" dirty="0" err="1" smtClean="0"/>
              <a:t>задовольняє</a:t>
            </a:r>
            <a:r>
              <a:rPr lang="ru-RU" sz="2000" b="1" dirty="0" smtClean="0"/>
              <a:t> слухача, </a:t>
            </a:r>
            <a:r>
              <a:rPr lang="ru-RU" sz="2000" b="1" dirty="0" err="1" smtClean="0"/>
              <a:t>який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очікує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</a:t>
            </a:r>
            <a:r>
              <a:rPr lang="ru-RU" sz="2000" b="1" dirty="0" smtClean="0"/>
              <a:t> театру </a:t>
            </a:r>
            <a:r>
              <a:rPr lang="ru-RU" sz="2000" b="1" dirty="0" err="1" smtClean="0"/>
              <a:t>вражень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вищого</a:t>
            </a:r>
            <a:r>
              <a:rPr lang="ru-RU" sz="2000" b="1" dirty="0" smtClean="0"/>
              <a:t> порядку».</a:t>
            </a:r>
            <a:endParaRPr lang="ru-RU" sz="20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429684" cy="612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786050" y="6488668"/>
            <a:ext cx="3543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Тобілевич</a:t>
            </a:r>
            <a:r>
              <a:rPr lang="ru-RU" b="1" dirty="0" smtClean="0"/>
              <a:t> І.К. на смертному </a:t>
            </a:r>
            <a:r>
              <a:rPr lang="ru-RU" b="1" dirty="0" err="1" smtClean="0"/>
              <a:t>одрі</a:t>
            </a:r>
            <a:r>
              <a:rPr lang="ru-RU" b="1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1500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929322" y="5357826"/>
            <a:ext cx="2857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Могила </a:t>
            </a:r>
            <a:r>
              <a:rPr lang="ru-RU" b="1" dirty="0" err="1" smtClean="0"/>
              <a:t>І.К.Тобілевича</a:t>
            </a:r>
            <a:r>
              <a:rPr lang="ru-RU" b="1" dirty="0" smtClean="0"/>
              <a:t> на </a:t>
            </a:r>
            <a:r>
              <a:rPr lang="ru-RU" b="1" dirty="0" err="1" smtClean="0"/>
              <a:t>кладовищі</a:t>
            </a:r>
            <a:r>
              <a:rPr lang="ru-RU" b="1" dirty="0" smtClean="0"/>
              <a:t> села </a:t>
            </a:r>
            <a:r>
              <a:rPr lang="ru-RU" b="1" dirty="0" err="1" smtClean="0"/>
              <a:t>Карлюгівка</a:t>
            </a:r>
            <a:r>
              <a:rPr lang="ru-RU" b="1" dirty="0" smtClean="0"/>
              <a:t>, </a:t>
            </a:r>
            <a:r>
              <a:rPr lang="ru-RU" b="1" dirty="0" err="1" smtClean="0"/>
              <a:t>поблизу</a:t>
            </a:r>
            <a:r>
              <a:rPr lang="ru-RU" b="1" dirty="0" smtClean="0"/>
              <a:t> хутора </a:t>
            </a:r>
            <a:r>
              <a:rPr lang="ru-RU" b="1" dirty="0" err="1" smtClean="0"/>
              <a:t>Надія</a:t>
            </a:r>
            <a:r>
              <a:rPr lang="ru-RU" b="1" dirty="0" smtClean="0"/>
              <a:t>, 1918 р.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29256" cy="688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286512" y="5786454"/>
            <a:ext cx="2065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Епітафія</a:t>
            </a:r>
            <a:r>
              <a:rPr lang="ru-RU" b="1" dirty="0" smtClean="0"/>
              <a:t> на </a:t>
            </a:r>
            <a:r>
              <a:rPr lang="ru-RU" b="1" dirty="0" err="1" smtClean="0"/>
              <a:t>могилі</a:t>
            </a:r>
            <a:r>
              <a:rPr lang="ru-RU" b="1" dirty="0" smtClean="0"/>
              <a:t> </a:t>
            </a:r>
            <a:r>
              <a:rPr lang="ru-RU" b="1" dirty="0" err="1" smtClean="0"/>
              <a:t>І.К.Тобілевича</a:t>
            </a:r>
            <a:r>
              <a:rPr lang="ru-RU" b="1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28669"/>
            <a:ext cx="8858280" cy="48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14414" y="5657671"/>
            <a:ext cx="6572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Метрична</a:t>
            </a:r>
            <a:r>
              <a:rPr lang="ru-RU" b="1" dirty="0" smtClean="0"/>
              <a:t> книга </a:t>
            </a:r>
            <a:r>
              <a:rPr lang="ru-RU" b="1" dirty="0" err="1" smtClean="0"/>
              <a:t>Арсенівської</a:t>
            </a:r>
            <a:r>
              <a:rPr lang="ru-RU" b="1" dirty="0" smtClean="0"/>
              <a:t> церкви села </a:t>
            </a:r>
            <a:r>
              <a:rPr lang="ru-RU" b="1" dirty="0" err="1" smtClean="0"/>
              <a:t>Максимівки</a:t>
            </a:r>
            <a:r>
              <a:rPr lang="ru-RU" b="1" dirty="0" smtClean="0"/>
              <a:t> </a:t>
            </a:r>
            <a:r>
              <a:rPr lang="ru-RU" b="1" dirty="0" err="1" smtClean="0"/>
              <a:t>Великовисківської</a:t>
            </a:r>
            <a:r>
              <a:rPr lang="ru-RU" b="1" dirty="0" smtClean="0"/>
              <a:t> </a:t>
            </a:r>
            <a:r>
              <a:rPr lang="ru-RU" b="1" dirty="0" err="1" smtClean="0"/>
              <a:t>волості</a:t>
            </a:r>
            <a:r>
              <a:rPr lang="ru-RU" b="1" dirty="0" smtClean="0"/>
              <a:t> </a:t>
            </a:r>
            <a:r>
              <a:rPr lang="ru-RU" b="1" dirty="0" err="1" smtClean="0"/>
              <a:t>Єлисаветградського</a:t>
            </a:r>
            <a:r>
              <a:rPr lang="ru-RU" b="1" dirty="0" smtClean="0"/>
              <a:t> </a:t>
            </a:r>
            <a:r>
              <a:rPr lang="ru-RU" b="1" dirty="0" err="1" smtClean="0"/>
              <a:t>повіту</a:t>
            </a:r>
            <a:r>
              <a:rPr lang="ru-RU" b="1" dirty="0" smtClean="0"/>
              <a:t> </a:t>
            </a:r>
            <a:r>
              <a:rPr lang="ru-RU" b="1" dirty="0" err="1" smtClean="0"/>
              <a:t>Херсонської</a:t>
            </a:r>
            <a:r>
              <a:rPr lang="ru-RU" b="1" dirty="0" smtClean="0"/>
              <a:t> </a:t>
            </a:r>
            <a:r>
              <a:rPr lang="ru-RU" b="1" dirty="0" err="1" smtClean="0"/>
              <a:t>губернії</a:t>
            </a:r>
            <a:r>
              <a:rPr lang="ru-RU" b="1" dirty="0" smtClean="0"/>
              <a:t> за 1845 </a:t>
            </a:r>
            <a:r>
              <a:rPr lang="ru-RU" b="1" dirty="0" err="1" smtClean="0"/>
              <a:t>рік</a:t>
            </a:r>
            <a:r>
              <a:rPr lang="ru-RU" b="1" dirty="0" smtClean="0"/>
              <a:t> </a:t>
            </a:r>
            <a:r>
              <a:rPr lang="ru-RU" b="1" dirty="0" err="1" smtClean="0"/>
              <a:t>із</a:t>
            </a:r>
            <a:r>
              <a:rPr lang="ru-RU" b="1" dirty="0" smtClean="0"/>
              <a:t> </a:t>
            </a:r>
            <a:r>
              <a:rPr lang="ru-RU" b="1" dirty="0" err="1" smtClean="0"/>
              <a:t>записом</a:t>
            </a:r>
            <a:r>
              <a:rPr lang="ru-RU" b="1" dirty="0" smtClean="0"/>
              <a:t> про </a:t>
            </a:r>
            <a:r>
              <a:rPr lang="ru-RU" b="1" dirty="0" err="1" smtClean="0"/>
              <a:t>народження</a:t>
            </a:r>
            <a:r>
              <a:rPr lang="ru-RU" b="1" dirty="0" smtClean="0"/>
              <a:t> та </a:t>
            </a:r>
            <a:r>
              <a:rPr lang="ru-RU" b="1" dirty="0" err="1" smtClean="0"/>
              <a:t>хрещення</a:t>
            </a:r>
            <a:r>
              <a:rPr lang="ru-RU" b="1" dirty="0" smtClean="0"/>
              <a:t> </a:t>
            </a:r>
            <a:r>
              <a:rPr lang="ru-RU" b="1" dirty="0" err="1" smtClean="0"/>
              <a:t>Івана</a:t>
            </a:r>
            <a:r>
              <a:rPr lang="ru-RU" b="1" dirty="0" smtClean="0"/>
              <a:t> </a:t>
            </a:r>
            <a:r>
              <a:rPr lang="ru-RU" b="1" dirty="0" err="1" smtClean="0"/>
              <a:t>Карповича</a:t>
            </a:r>
            <a:r>
              <a:rPr lang="ru-RU" b="1" dirty="0" smtClean="0"/>
              <a:t> </a:t>
            </a:r>
            <a:r>
              <a:rPr lang="ru-RU" b="1" dirty="0" err="1" smtClean="0"/>
              <a:t>Тобілевича</a:t>
            </a:r>
            <a:r>
              <a:rPr lang="ru-RU" b="1" dirty="0" smtClean="0"/>
              <a:t> (</a:t>
            </a:r>
            <a:r>
              <a:rPr lang="ru-RU" b="1" dirty="0" err="1" smtClean="0"/>
              <a:t>Карпенка-Карого</a:t>
            </a:r>
            <a:r>
              <a:rPr lang="ru-RU" b="1" dirty="0" smtClean="0"/>
              <a:t>).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089163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14348" y="6211669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Село </a:t>
            </a:r>
            <a:r>
              <a:rPr lang="ru-RU" b="1" dirty="0" err="1" smtClean="0"/>
              <a:t>Арсенівка</a:t>
            </a:r>
            <a:r>
              <a:rPr lang="ru-RU" b="1" dirty="0" smtClean="0"/>
              <a:t> (</a:t>
            </a:r>
            <a:r>
              <a:rPr lang="ru-RU" b="1" dirty="0" err="1" smtClean="0"/>
              <a:t>тепер</a:t>
            </a:r>
            <a:r>
              <a:rPr lang="ru-RU" b="1" dirty="0" smtClean="0"/>
              <a:t> с. </a:t>
            </a:r>
            <a:r>
              <a:rPr lang="ru-RU" b="1" dirty="0" err="1" smtClean="0"/>
              <a:t>Веселівка</a:t>
            </a:r>
            <a:r>
              <a:rPr lang="ru-RU" b="1" dirty="0" smtClean="0"/>
              <a:t> </a:t>
            </a:r>
            <a:r>
              <a:rPr lang="ru-RU" b="1" dirty="0" err="1" smtClean="0"/>
              <a:t>Новомиргородського</a:t>
            </a:r>
            <a:r>
              <a:rPr lang="ru-RU" b="1" dirty="0" smtClean="0"/>
              <a:t> району) на початку ХХ </a:t>
            </a:r>
            <a:r>
              <a:rPr lang="ru-RU" b="1" dirty="0" err="1" smtClean="0"/>
              <a:t>століття</a:t>
            </a:r>
            <a:r>
              <a:rPr lang="ru-RU" b="1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902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005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0"/>
            <a:ext cx="8143932" cy="59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0034" y="5934670"/>
            <a:ext cx="78582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Тобілевич</a:t>
            </a:r>
            <a:r>
              <a:rPr lang="ru-RU" b="1" dirty="0" smtClean="0"/>
              <a:t> І.К. у </a:t>
            </a:r>
            <a:r>
              <a:rPr lang="ru-RU" b="1" dirty="0" err="1" smtClean="0"/>
              <a:t>ролі</a:t>
            </a:r>
            <a:r>
              <a:rPr lang="ru-RU" b="1" dirty="0" smtClean="0"/>
              <a:t> </a:t>
            </a:r>
            <a:r>
              <a:rPr lang="ru-RU" b="1" dirty="0" err="1" smtClean="0"/>
              <a:t>Назара</a:t>
            </a:r>
            <a:r>
              <a:rPr lang="ru-RU" b="1" dirty="0" smtClean="0"/>
              <a:t> та </a:t>
            </a:r>
            <a:r>
              <a:rPr lang="ru-RU" b="1" dirty="0" err="1" smtClean="0"/>
              <a:t>Тарковська</a:t>
            </a:r>
            <a:r>
              <a:rPr lang="ru-RU" b="1" dirty="0" smtClean="0"/>
              <a:t> Н.К. у </a:t>
            </a:r>
            <a:r>
              <a:rPr lang="ru-RU" b="1" dirty="0" err="1" smtClean="0"/>
              <a:t>ролі</a:t>
            </a:r>
            <a:r>
              <a:rPr lang="ru-RU" b="1" dirty="0" smtClean="0"/>
              <a:t> </a:t>
            </a:r>
            <a:r>
              <a:rPr lang="ru-RU" b="1" dirty="0" err="1" smtClean="0"/>
              <a:t>Галі</a:t>
            </a:r>
            <a:r>
              <a:rPr lang="ru-RU" b="1" dirty="0" smtClean="0"/>
              <a:t> </a:t>
            </a:r>
            <a:r>
              <a:rPr lang="ru-RU" b="1" dirty="0" err="1" smtClean="0"/>
              <a:t>у</a:t>
            </a:r>
            <a:r>
              <a:rPr lang="ru-RU" b="1" dirty="0" smtClean="0"/>
              <a:t> </a:t>
            </a:r>
            <a:r>
              <a:rPr lang="ru-RU" b="1" dirty="0" err="1" smtClean="0"/>
              <a:t>виставі</a:t>
            </a:r>
            <a:r>
              <a:rPr lang="ru-RU" b="1" dirty="0" smtClean="0"/>
              <a:t> "</a:t>
            </a:r>
            <a:r>
              <a:rPr lang="ru-RU" b="1" dirty="0" err="1" smtClean="0"/>
              <a:t>Назар</a:t>
            </a:r>
            <a:r>
              <a:rPr lang="ru-RU" b="1" dirty="0" smtClean="0"/>
              <a:t> </a:t>
            </a:r>
            <a:r>
              <a:rPr lang="ru-RU" b="1" dirty="0" err="1" smtClean="0"/>
              <a:t>Стодоля</a:t>
            </a:r>
            <a:r>
              <a:rPr lang="ru-RU" b="1" dirty="0" smtClean="0"/>
              <a:t>" за драмою </a:t>
            </a:r>
            <a:r>
              <a:rPr lang="ru-RU" b="1" dirty="0" err="1" smtClean="0"/>
              <a:t>Т.Шевченка</a:t>
            </a:r>
            <a:r>
              <a:rPr lang="ru-RU" b="1" dirty="0" smtClean="0"/>
              <a:t>. </a:t>
            </a:r>
            <a:r>
              <a:rPr lang="ru-RU" b="1" dirty="0" err="1" smtClean="0"/>
              <a:t>Напис</a:t>
            </a:r>
            <a:r>
              <a:rPr lang="ru-RU" b="1" dirty="0" smtClean="0"/>
              <a:t>: "Ивану </a:t>
            </a:r>
            <a:r>
              <a:rPr lang="ru-RU" b="1" dirty="0" err="1" smtClean="0"/>
              <a:t>Карповичу</a:t>
            </a:r>
            <a:r>
              <a:rPr lang="ru-RU" b="1" dirty="0" smtClean="0"/>
              <a:t> </a:t>
            </a:r>
            <a:r>
              <a:rPr lang="ru-RU" b="1" dirty="0" err="1" smtClean="0"/>
              <a:t>Тобълевичу</a:t>
            </a:r>
            <a:r>
              <a:rPr lang="ru-RU" b="1" dirty="0" smtClean="0"/>
              <a:t> </a:t>
            </a:r>
            <a:r>
              <a:rPr lang="ru-RU" b="1" dirty="0" err="1" smtClean="0"/>
              <a:t>отъ</a:t>
            </a:r>
            <a:r>
              <a:rPr lang="ru-RU" b="1" dirty="0" smtClean="0"/>
              <a:t> </a:t>
            </a:r>
            <a:r>
              <a:rPr lang="ru-RU" b="1" dirty="0" err="1" smtClean="0"/>
              <a:t>Галі</a:t>
            </a:r>
            <a:r>
              <a:rPr lang="ru-RU" b="1" dirty="0" smtClean="0"/>
              <a:t>. </a:t>
            </a:r>
            <a:r>
              <a:rPr lang="en-US" b="1" dirty="0" smtClean="0"/>
              <a:t>N.N"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582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5112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472</TotalTime>
  <Words>378</Words>
  <Application>Microsoft Office PowerPoint</Application>
  <PresentationFormat>Экран (4:3)</PresentationFormat>
  <Paragraphs>27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Composite</vt:lpstr>
      <vt:lpstr>Іван Карпенко-Карий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</cp:revision>
  <dcterms:created xsi:type="dcterms:W3CDTF">2011-10-10T07:22:07Z</dcterms:created>
  <dcterms:modified xsi:type="dcterms:W3CDTF">2011-10-11T10:41:17Z</dcterms:modified>
</cp:coreProperties>
</file>