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activeX/activeX3.xml" ContentType="application/vnd.ms-office.activeX+xml"/>
  <Override PartName="/ppt/activeX/activeX4.xml" ContentType="application/vnd.ms-office.activeX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905000"/>
            <a:ext cx="3606800" cy="609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2295525"/>
            <a:ext cx="3581400" cy="381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3304762" imgH="6858957"/>
        </mc:Choice>
        <mc:Fallback>
          <p:control name="ShockwaveFlash1" r:id="rId2" imgW="3304762" imgH="685895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305175" cy="6859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8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955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1341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8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B9BB5-82D3-4B9C-BF30-174A5A2A53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414B1-D31D-43F8-B070-D468FA367C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A9CF2-3235-40CC-8BDE-D4FF78F7F9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35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3924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90600"/>
            <a:ext cx="3924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16409-AD21-4342-8ECD-754559E56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4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A4A43-79E5-491C-BCAC-27AE43DD0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E0BA-EED3-4CEE-925F-F2A520978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6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9E077-C818-4DF6-9B57-6BD78343E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DD7F-4717-451E-8FD9-3446B99AE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7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06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76382-D75F-4B71-857C-E29DF34EF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04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0F80-0660-4C00-8B34-59E0B2AB9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955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1341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CB4C1-3A20-4E94-AA9C-89279096B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4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635F5-55E1-414B-89FE-957A55ABD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77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2C13D-3684-4AFC-AEEC-B6005064F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0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D8227-DFEA-4A63-8157-6D3C68AC22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3924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90600"/>
            <a:ext cx="3924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2C370-6BFD-45BD-A990-02212A19F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D8817-B84C-422A-9864-F48C3B47C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77BD9-D4A9-430D-B45A-38ECA7AE9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4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776CF-E4F2-4DBF-BD05-8C0B0F7AA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88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C9F2-6A01-443D-96FA-7216AA334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3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D8BCB-A53C-4806-9602-FD138EFBC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5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2657-A97B-4247-A1EE-13E93BCF9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0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955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1341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5895-D56B-4BA0-8055-E5C850BC4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4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6325" y="3962400"/>
            <a:ext cx="35814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371975"/>
            <a:ext cx="3581400" cy="381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CB9BB5-82D3-4B9C-BF30-174A5A2A5365}" type="slidenum">
              <a:rPr lang="en-US" smtClean="0"/>
              <a:pPr/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9142857" imgH="3010320"/>
        </mc:Choice>
        <mc:Fallback>
          <p:control name="ShockwaveFlash1" r:id="rId2" imgW="9142857" imgH="3010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23900"/>
                  <a:ext cx="9144000" cy="3009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414B1-D31D-43F8-B070-D468FA367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08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A9CF2-3235-40CC-8BDE-D4FF78F7F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5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16409-AD21-4342-8ECD-754559E56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A4A43-79E5-491C-BCAC-27AE43DD0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03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E0BA-EED3-4CEE-925F-F2A520978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3924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90600"/>
            <a:ext cx="3924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9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9E077-C818-4DF6-9B57-6BD78343E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1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DD7F-4717-451E-8FD9-3446B99AE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9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76382-D75F-4B71-857C-E29DF34EF6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5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0F80-0660-4C00-8B34-59E0B2AB9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0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828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04800"/>
            <a:ext cx="53340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CB4C1-3A20-4E94-AA9C-89279096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43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EA8D-4DA4-417A-8C4C-378C77E7D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60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4C22-6959-42ED-90D2-73BFB0341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5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FD5C5-8A28-44FD-A9CF-7245EA31C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69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36BE0-6F49-47FD-B45A-53313EFA94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2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ABAF-58C3-48D8-8612-201844584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8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75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237F6-BF08-43D5-9F8F-113313558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0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9B2AC-8040-4D69-BF14-A98A0F346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3915F-CDE2-4CE9-8B40-EDF563D1C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92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359C0-8EF7-46FD-892A-4212499B9C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60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7C1A-3458-4030-88C9-748D9E129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7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828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04800"/>
            <a:ext cx="53340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9DD36-0FE7-48FA-BAC5-5664417104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8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89A1-9778-4D89-A38C-D776E9C0F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3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C68FB-8988-4550-8176-497E78B1D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44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7108A-E1B8-4751-B994-EF9DCF6EE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87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8382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49370-21A7-4271-A137-BA5970AF4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99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71DBC-C7BE-4BFA-BFD2-E65306020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0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A86CB-6108-40A4-9C8F-76AAC582E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07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ADCD-961E-4FE3-96D5-103790C84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4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7AAFE-B410-43F5-947D-8DDFDE038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90440-40AB-4A8A-BEAF-72B95B0E98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3D4F8-E2C5-40A9-9023-1756B57D1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6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828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04800"/>
            <a:ext cx="53340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4FEF1-5967-41A5-8613-0E151B68D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0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8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2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ontrol" Target="../activeX/activeX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control" Target="../activeX/activeX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906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2" r:id="rId14" imgW="990738" imgH="6857143"/>
        </mc:Choice>
        <mc:Fallback>
          <p:control name="ShockwaveFlash2" r:id="rId14" imgW="990738" imgH="6857143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334000"/>
                  <a:ext cx="9144000" cy="152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252342-869B-4FCD-A6D0-7BA00E171C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906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608F20-10CB-45B3-8739-B490C20645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906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3152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315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080D4A74-34B4-440E-8525-DA0C78F1A1E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786C05-1EE1-4660-87A6-EA24802AF785}" type="slidenum">
              <a:rPr lang="ru-RU" smtClean="0"/>
              <a:t>‹#›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14" imgW="1371429" imgH="6857143"/>
        </mc:Choice>
        <mc:Fallback>
          <p:control name="ShockwaveFlash1" r:id="rId14" imgW="1371429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E6AE55-3AB5-4DFA-BE4D-1E5FC13E81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65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3152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066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315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23176C-F947-4722-AA0D-0565ADF5E7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0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3152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0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315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</a:t>
            </a:r>
            <a:r>
              <a:rPr lang="ru-RU" sz="66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найбільш</a:t>
            </a:r>
            <a:r>
              <a:rPr lang="ru-RU" sz="6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незвичайних</a:t>
            </a:r>
            <a:r>
              <a:rPr lang="ru-RU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островів</a:t>
            </a:r>
            <a:r>
              <a:rPr lang="ru-RU" sz="6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66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світі</a:t>
            </a:r>
            <a:endParaRPr lang="ru-RU" sz="6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15200" cy="819944"/>
          </a:xfrm>
        </p:spPr>
        <p:txBody>
          <a:bodyPr/>
          <a:lstStyle/>
          <a:p>
            <a:pPr algn="ctr"/>
            <a:r>
              <a:rPr lang="ru-RU" dirty="0"/>
              <a:t>5. </a:t>
            </a:r>
            <a:r>
              <a:rPr lang="ru-RU" dirty="0" err="1"/>
              <a:t>Самий</a:t>
            </a:r>
            <a:r>
              <a:rPr lang="ru-RU" dirty="0"/>
              <a:t> населений </a:t>
            </a:r>
            <a:r>
              <a:rPr lang="ru-RU" dirty="0" err="1"/>
              <a:t>острів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- Ява, </a:t>
            </a:r>
            <a:r>
              <a:rPr lang="ru-RU" dirty="0" err="1"/>
              <a:t>Індонезія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727280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Ява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острів</a:t>
            </a:r>
            <a:r>
              <a:rPr lang="ru-RU" dirty="0"/>
              <a:t> в </a:t>
            </a:r>
            <a:r>
              <a:rPr lang="ru-RU" dirty="0" err="1"/>
              <a:t>Індонезії</a:t>
            </a:r>
            <a:r>
              <a:rPr lang="ru-RU" dirty="0"/>
              <a:t>, з </a:t>
            </a:r>
            <a:r>
              <a:rPr lang="ru-RU" dirty="0" err="1"/>
              <a:t>населенням</a:t>
            </a:r>
            <a:r>
              <a:rPr lang="ru-RU" dirty="0"/>
              <a:t> 135 000 000 </a:t>
            </a:r>
            <a:r>
              <a:rPr lang="ru-RU" dirty="0" err="1"/>
              <a:t>чоловік</a:t>
            </a:r>
            <a:r>
              <a:rPr lang="ru-RU" dirty="0"/>
              <a:t>. Ява є самим </a:t>
            </a:r>
            <a:r>
              <a:rPr lang="ru-RU" dirty="0" err="1"/>
              <a:t>густонаселеним</a:t>
            </a:r>
            <a:r>
              <a:rPr lang="ru-RU" dirty="0"/>
              <a:t> островом в </a:t>
            </a:r>
            <a:r>
              <a:rPr lang="ru-RU" dirty="0" err="1"/>
              <a:t>світі</a:t>
            </a:r>
            <a:r>
              <a:rPr lang="ru-RU" dirty="0"/>
              <a:t>, і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густонаселених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на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. Ява є домом для 60%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Індонезії</a:t>
            </a:r>
            <a:r>
              <a:rPr lang="ru-RU" dirty="0"/>
              <a:t>. </a:t>
            </a:r>
            <a:r>
              <a:rPr lang="ru-RU" dirty="0" err="1"/>
              <a:t>Індонезійська</a:t>
            </a:r>
            <a:r>
              <a:rPr lang="ru-RU" dirty="0"/>
              <a:t> </a:t>
            </a:r>
            <a:r>
              <a:rPr lang="ru-RU" dirty="0" err="1"/>
              <a:t>столиця</a:t>
            </a:r>
            <a:r>
              <a:rPr lang="ru-RU" dirty="0"/>
              <a:t> Джакарта </a:t>
            </a:r>
            <a:r>
              <a:rPr lang="ru-RU" dirty="0" err="1"/>
              <a:t>розташована</a:t>
            </a:r>
            <a:r>
              <a:rPr lang="ru-RU" dirty="0"/>
              <a:t> на </a:t>
            </a:r>
            <a:r>
              <a:rPr lang="ru-RU" dirty="0" err="1"/>
              <a:t>північно-заході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острова Ява.</a:t>
            </a:r>
          </a:p>
        </p:txBody>
      </p:sp>
    </p:spTree>
    <p:extLst>
      <p:ext uri="{BB962C8B-B14F-4D97-AF65-F5344CB8AC3E}">
        <p14:creationId xmlns:p14="http://schemas.microsoft.com/office/powerpoint/2010/main" val="5948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6.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безлюдний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- Девон, Канада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816" y="1446684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732977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7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Острів</a:t>
            </a:r>
            <a:r>
              <a:rPr lang="ru-RU" dirty="0"/>
              <a:t> Девон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Нунавут</a:t>
            </a:r>
            <a:r>
              <a:rPr lang="ru-RU" dirty="0"/>
              <a:t> в </a:t>
            </a:r>
            <a:r>
              <a:rPr lang="ru-RU" dirty="0" err="1"/>
              <a:t>Канаді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безлюдний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з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55 247 кв. км. Через свою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висоту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крайню</a:t>
            </a:r>
            <a:r>
              <a:rPr lang="ru-RU" dirty="0" smtClean="0"/>
              <a:t> </a:t>
            </a:r>
            <a:r>
              <a:rPr lang="ru-RU" dirty="0" err="1" smtClean="0"/>
              <a:t>північну</a:t>
            </a:r>
            <a:r>
              <a:rPr lang="ru-RU" dirty="0" smtClean="0"/>
              <a:t> широту, </a:t>
            </a:r>
            <a:r>
              <a:rPr lang="ru-RU" dirty="0"/>
              <a:t>там </a:t>
            </a:r>
            <a:r>
              <a:rPr lang="ru-RU" dirty="0" err="1"/>
              <a:t>мешкають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вівцебиків</a:t>
            </a:r>
            <a:r>
              <a:rPr lang="ru-RU" dirty="0"/>
              <a:t>,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і </a:t>
            </a:r>
            <a:r>
              <a:rPr lang="ru-RU" dirty="0" err="1"/>
              <a:t>ссавців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8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7.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озерний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- </a:t>
            </a:r>
            <a:r>
              <a:rPr lang="ru-RU" dirty="0" err="1"/>
              <a:t>Манітулін</a:t>
            </a:r>
            <a:r>
              <a:rPr lang="ru-RU" dirty="0"/>
              <a:t>, Канада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5480"/>
            <a:ext cx="7242406" cy="47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7315200" cy="5181600"/>
          </a:xfrm>
        </p:spPr>
        <p:txBody>
          <a:bodyPr/>
          <a:lstStyle/>
          <a:p>
            <a:pPr algn="ctr"/>
            <a:r>
              <a:rPr lang="ru-RU" dirty="0" err="1"/>
              <a:t>Манітулін</a:t>
            </a:r>
            <a:r>
              <a:rPr lang="ru-RU" dirty="0"/>
              <a:t> -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прісному</a:t>
            </a:r>
            <a:r>
              <a:rPr lang="ru-RU" dirty="0"/>
              <a:t> </a:t>
            </a:r>
            <a:r>
              <a:rPr lang="ru-RU" dirty="0" err="1"/>
              <a:t>озері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є </a:t>
            </a:r>
            <a:r>
              <a:rPr lang="ru-RU" dirty="0" err="1"/>
              <a:t>батьківщиною</a:t>
            </a:r>
            <a:r>
              <a:rPr lang="ru-RU" dirty="0"/>
              <a:t> для невинного </a:t>
            </a:r>
            <a:r>
              <a:rPr lang="ru-RU" dirty="0" err="1"/>
              <a:t>лісу</a:t>
            </a:r>
            <a:r>
              <a:rPr lang="ru-RU" dirty="0"/>
              <a:t>, </a:t>
            </a:r>
            <a:r>
              <a:rPr lang="ru-RU" dirty="0" err="1"/>
              <a:t>драматичних</a:t>
            </a:r>
            <a:r>
              <a:rPr lang="ru-RU" dirty="0"/>
              <a:t> </a:t>
            </a:r>
            <a:r>
              <a:rPr lang="ru-RU" dirty="0" err="1"/>
              <a:t>пейзажів</a:t>
            </a:r>
            <a:r>
              <a:rPr lang="ru-RU" dirty="0"/>
              <a:t> і </a:t>
            </a:r>
            <a:r>
              <a:rPr lang="ru-RU" dirty="0" err="1"/>
              <a:t>кристальних</a:t>
            </a:r>
            <a:r>
              <a:rPr lang="ru-RU" dirty="0"/>
              <a:t> озер.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2766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172-м за величиною островом в </a:t>
            </a:r>
            <a:r>
              <a:rPr lang="ru-RU" dirty="0" err="1"/>
              <a:t>світі</a:t>
            </a:r>
            <a:r>
              <a:rPr lang="ru-RU" dirty="0"/>
              <a:t>, і 31-м за величиною островом в </a:t>
            </a:r>
            <a:r>
              <a:rPr lang="ru-RU" dirty="0" err="1"/>
              <a:t>Канаді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8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8. </a:t>
            </a:r>
            <a:r>
              <a:rPr lang="ru-RU" dirty="0" err="1"/>
              <a:t>Найбільша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на </a:t>
            </a:r>
            <a:r>
              <a:rPr lang="ru-RU" dirty="0" err="1"/>
              <a:t>острові</a:t>
            </a:r>
            <a:r>
              <a:rPr lang="ru-RU" dirty="0"/>
              <a:t> - </a:t>
            </a:r>
            <a:r>
              <a:rPr lang="en-US" dirty="0"/>
              <a:t>Santa Cruz del </a:t>
            </a:r>
            <a:r>
              <a:rPr lang="en-US" dirty="0" err="1"/>
              <a:t>Islote</a:t>
            </a:r>
            <a:r>
              <a:rPr lang="en-US" dirty="0"/>
              <a:t>, </a:t>
            </a:r>
            <a:r>
              <a:rPr lang="ru-RU" dirty="0" err="1"/>
              <a:t>Колумбія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72" y="2060848"/>
            <a:ext cx="74479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7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Santa </a:t>
            </a:r>
            <a:r>
              <a:rPr lang="en-US" sz="2400" dirty="0"/>
              <a:t>Cruz del </a:t>
            </a:r>
            <a:r>
              <a:rPr lang="en-US" sz="2400" dirty="0" err="1"/>
              <a:t>Islote</a:t>
            </a:r>
            <a:r>
              <a:rPr lang="en-US" sz="2400" dirty="0"/>
              <a:t> </a:t>
            </a:r>
            <a:r>
              <a:rPr lang="ru-RU" sz="2400" dirty="0" err="1"/>
              <a:t>розташований</a:t>
            </a:r>
            <a:r>
              <a:rPr lang="ru-RU" sz="2400" dirty="0"/>
              <a:t> в </a:t>
            </a:r>
            <a:r>
              <a:rPr lang="ru-RU" sz="2400" dirty="0" err="1"/>
              <a:t>смарагдових</a:t>
            </a:r>
            <a:r>
              <a:rPr lang="ru-RU" sz="2400" dirty="0"/>
              <a:t> водах </a:t>
            </a:r>
            <a:r>
              <a:rPr lang="ru-RU" sz="2400" dirty="0" err="1"/>
              <a:t>Карибського</a:t>
            </a:r>
            <a:r>
              <a:rPr lang="ru-RU" sz="2400" dirty="0"/>
              <a:t> моря, </a:t>
            </a:r>
            <a:r>
              <a:rPr lang="ru-RU" sz="2400" dirty="0" err="1"/>
              <a:t>проте</a:t>
            </a:r>
            <a:r>
              <a:rPr lang="ru-RU" sz="2400" dirty="0"/>
              <a:t>, </a:t>
            </a:r>
            <a:r>
              <a:rPr lang="ru-RU" sz="2400" dirty="0" err="1"/>
              <a:t>заповнений</a:t>
            </a:r>
            <a:r>
              <a:rPr lang="ru-RU" sz="2400" dirty="0"/>
              <a:t> жителями так </a:t>
            </a:r>
            <a:r>
              <a:rPr lang="ru-RU" sz="2400" dirty="0" err="1"/>
              <a:t>щільно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навряд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</a:t>
            </a:r>
            <a:r>
              <a:rPr lang="ru-RU" sz="2400" dirty="0" err="1"/>
              <a:t>тропічним</a:t>
            </a:r>
            <a:r>
              <a:rPr lang="ru-RU" sz="2400" dirty="0"/>
              <a:t> </a:t>
            </a:r>
            <a:r>
              <a:rPr lang="ru-RU" sz="2400" dirty="0" err="1"/>
              <a:t>раєм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площа</a:t>
            </a:r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 0,12 кв. км, але на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живе</a:t>
            </a:r>
            <a:r>
              <a:rPr lang="ru-RU" sz="2400" dirty="0"/>
              <a:t> 1247 </a:t>
            </a:r>
            <a:r>
              <a:rPr lang="ru-RU" sz="2400" dirty="0" err="1"/>
              <a:t>осіб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забудований</a:t>
            </a:r>
            <a:r>
              <a:rPr lang="ru-RU" sz="2400" dirty="0"/>
              <a:t> </a:t>
            </a:r>
            <a:r>
              <a:rPr lang="ru-RU" sz="2400" dirty="0" err="1"/>
              <a:t>настільки</a:t>
            </a:r>
            <a:r>
              <a:rPr lang="ru-RU" sz="2400" dirty="0"/>
              <a:t> </a:t>
            </a:r>
            <a:r>
              <a:rPr lang="ru-RU" sz="2400" dirty="0" err="1"/>
              <a:t>щільно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ні</a:t>
            </a:r>
            <a:r>
              <a:rPr lang="ru-RU" sz="2400" dirty="0"/>
              <a:t> </a:t>
            </a:r>
            <a:r>
              <a:rPr lang="ru-RU" sz="2400" dirty="0" err="1"/>
              <a:t>шкіл</a:t>
            </a:r>
            <a:r>
              <a:rPr lang="ru-RU" sz="2400" dirty="0"/>
              <a:t>, </a:t>
            </a:r>
            <a:r>
              <a:rPr lang="ru-RU" sz="2400" dirty="0" err="1"/>
              <a:t>ні</a:t>
            </a:r>
            <a:r>
              <a:rPr lang="ru-RU" sz="2400" dirty="0"/>
              <a:t> </a:t>
            </a:r>
            <a:r>
              <a:rPr lang="ru-RU" sz="2400" dirty="0" err="1"/>
              <a:t>спортивних</a:t>
            </a:r>
            <a:r>
              <a:rPr lang="ru-RU" sz="2400" dirty="0"/>
              <a:t> </a:t>
            </a:r>
            <a:r>
              <a:rPr lang="ru-RU" sz="2400" dirty="0" err="1"/>
              <a:t>майданчиків</a:t>
            </a:r>
            <a:r>
              <a:rPr lang="ru-RU" sz="2400" dirty="0"/>
              <a:t>, </a:t>
            </a:r>
            <a:r>
              <a:rPr lang="ru-RU" sz="2400" dirty="0" err="1"/>
              <a:t>ні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кладовища</a:t>
            </a:r>
            <a:r>
              <a:rPr lang="ru-RU" sz="2400" dirty="0"/>
              <a:t>, все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на материку. Головне </a:t>
            </a:r>
            <a:r>
              <a:rPr lang="ru-RU" sz="2400" dirty="0" err="1"/>
              <a:t>достоїнство</a:t>
            </a:r>
            <a:r>
              <a:rPr lang="ru-RU" sz="2400" dirty="0"/>
              <a:t> острова в тому,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уїдливих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 </a:t>
            </a:r>
            <a:r>
              <a:rPr lang="ru-RU" sz="2400" dirty="0" err="1"/>
              <a:t>тропічних</a:t>
            </a:r>
            <a:r>
              <a:rPr lang="ru-RU" sz="2400" dirty="0"/>
              <a:t> комах! До </a:t>
            </a:r>
            <a:r>
              <a:rPr lang="ru-RU" sz="2400" dirty="0" err="1"/>
              <a:t>речі</a:t>
            </a:r>
            <a:r>
              <a:rPr lang="ru-RU" sz="2400" dirty="0"/>
              <a:t>, </a:t>
            </a:r>
            <a:r>
              <a:rPr lang="ru-RU" sz="2400" dirty="0" err="1"/>
              <a:t>електрики</a:t>
            </a:r>
            <a:r>
              <a:rPr lang="ru-RU" sz="2400" dirty="0"/>
              <a:t> на </a:t>
            </a:r>
            <a:r>
              <a:rPr lang="ru-RU" sz="2400" dirty="0" err="1"/>
              <a:t>острові</a:t>
            </a:r>
            <a:r>
              <a:rPr lang="ru-RU" sz="2400" dirty="0"/>
              <a:t> </a:t>
            </a:r>
            <a:r>
              <a:rPr lang="ru-RU" sz="2400" dirty="0" err="1"/>
              <a:t>теж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36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9. </a:t>
            </a:r>
            <a:r>
              <a:rPr lang="ru-RU" dirty="0" err="1"/>
              <a:t>Найвіддаленіший</a:t>
            </a:r>
            <a:r>
              <a:rPr lang="ru-RU" dirty="0"/>
              <a:t> населений </a:t>
            </a:r>
            <a:r>
              <a:rPr lang="ru-RU" dirty="0" err="1"/>
              <a:t>острів</a:t>
            </a:r>
            <a:r>
              <a:rPr lang="ru-RU" dirty="0"/>
              <a:t> - </a:t>
            </a:r>
            <a:r>
              <a:rPr lang="ru-RU" dirty="0" err="1"/>
              <a:t>Трістан</a:t>
            </a:r>
            <a:r>
              <a:rPr lang="ru-RU" dirty="0"/>
              <a:t>-да-Кунья, </a:t>
            </a:r>
            <a:r>
              <a:rPr lang="ru-RU" dirty="0" err="1"/>
              <a:t>Великобританія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12776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725151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6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err="1"/>
              <a:t>Острів</a:t>
            </a:r>
            <a:r>
              <a:rPr lang="ru-RU" sz="1800" dirty="0"/>
              <a:t> </a:t>
            </a:r>
            <a:r>
              <a:rPr lang="ru-RU" sz="1800" dirty="0" err="1"/>
              <a:t>Трістан</a:t>
            </a:r>
            <a:r>
              <a:rPr lang="ru-RU" sz="1800" dirty="0"/>
              <a:t>-да-Кунья - є одним з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віддалених</a:t>
            </a:r>
            <a:r>
              <a:rPr lang="ru-RU" sz="1800" dirty="0"/>
              <a:t> </a:t>
            </a:r>
            <a:r>
              <a:rPr lang="ru-RU" sz="1800" dirty="0" err="1"/>
              <a:t>населених</a:t>
            </a:r>
            <a:r>
              <a:rPr lang="ru-RU" sz="1800" dirty="0"/>
              <a:t> </a:t>
            </a:r>
            <a:r>
              <a:rPr lang="ru-RU" sz="1800" dirty="0" err="1"/>
              <a:t>місць</a:t>
            </a:r>
            <a:r>
              <a:rPr lang="ru-RU" sz="1800" dirty="0"/>
              <a:t> на </a:t>
            </a:r>
            <a:r>
              <a:rPr lang="ru-RU" sz="1800" dirty="0" err="1"/>
              <a:t>Землі</a:t>
            </a:r>
            <a:r>
              <a:rPr lang="ru-RU" sz="1800" dirty="0"/>
              <a:t>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розташований</a:t>
            </a:r>
            <a:r>
              <a:rPr lang="ru-RU" sz="1800" dirty="0"/>
              <a:t> в 2816 км </a:t>
            </a:r>
            <a:r>
              <a:rPr lang="ru-RU" sz="1800" dirty="0" err="1"/>
              <a:t>від</a:t>
            </a:r>
            <a:r>
              <a:rPr lang="ru-RU" sz="1800" dirty="0"/>
              <a:t> ПАР, 3360 км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Південної</a:t>
            </a:r>
            <a:r>
              <a:rPr lang="ru-RU" sz="1800" dirty="0"/>
              <a:t> Америки і в 2161 км на </a:t>
            </a:r>
            <a:r>
              <a:rPr lang="ru-RU" sz="1800" dirty="0" err="1"/>
              <a:t>південь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острова </a:t>
            </a:r>
            <a:r>
              <a:rPr lang="ru-RU" sz="1800" dirty="0" err="1"/>
              <a:t>Святої</a:t>
            </a:r>
            <a:r>
              <a:rPr lang="ru-RU" sz="1800" dirty="0"/>
              <a:t> Олени.</a:t>
            </a:r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 err="1"/>
              <a:t>Трістан</a:t>
            </a:r>
            <a:r>
              <a:rPr lang="ru-RU" sz="1800" dirty="0"/>
              <a:t>-да-Кунья - </a:t>
            </a:r>
            <a:r>
              <a:rPr lang="ru-RU" sz="1800" dirty="0" err="1"/>
              <a:t>острів</a:t>
            </a:r>
            <a:r>
              <a:rPr lang="ru-RU" sz="1800" dirty="0"/>
              <a:t> </a:t>
            </a:r>
            <a:r>
              <a:rPr lang="ru-RU" sz="1800" dirty="0" err="1"/>
              <a:t>вулканічного</a:t>
            </a:r>
            <a:r>
              <a:rPr lang="ru-RU" sz="1800" dirty="0"/>
              <a:t> </a:t>
            </a:r>
            <a:r>
              <a:rPr lang="ru-RU" sz="1800" dirty="0" err="1"/>
              <a:t>походження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з'явився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1 млн. </a:t>
            </a:r>
            <a:r>
              <a:rPr lang="ru-RU" sz="1800" dirty="0" err="1"/>
              <a:t>років</a:t>
            </a:r>
            <a:r>
              <a:rPr lang="ru-RU" sz="1800" dirty="0"/>
              <a:t> тому. На </a:t>
            </a:r>
            <a:r>
              <a:rPr lang="ru-RU" sz="1800" dirty="0" err="1"/>
              <a:t>острові</a:t>
            </a:r>
            <a:r>
              <a:rPr lang="ru-RU" sz="1800" dirty="0"/>
              <a:t> </a:t>
            </a:r>
            <a:r>
              <a:rPr lang="ru-RU" sz="1800" dirty="0" err="1"/>
              <a:t>розташована</a:t>
            </a:r>
            <a:r>
              <a:rPr lang="ru-RU" sz="1800" dirty="0"/>
              <a:t> </a:t>
            </a:r>
            <a:r>
              <a:rPr lang="ru-RU" sz="1800" dirty="0" err="1"/>
              <a:t>найвища</a:t>
            </a:r>
            <a:r>
              <a:rPr lang="ru-RU" sz="1800" dirty="0"/>
              <a:t> точка </a:t>
            </a:r>
            <a:r>
              <a:rPr lang="ru-RU" sz="1800" dirty="0" err="1"/>
              <a:t>архіпелагу</a:t>
            </a:r>
            <a:r>
              <a:rPr lang="ru-RU" sz="1800" dirty="0"/>
              <a:t> - </a:t>
            </a:r>
            <a:r>
              <a:rPr lang="ru-RU" sz="1800" dirty="0" err="1"/>
              <a:t>пік</a:t>
            </a:r>
            <a:r>
              <a:rPr lang="ru-RU" sz="1800" dirty="0"/>
              <a:t> </a:t>
            </a:r>
            <a:r>
              <a:rPr lang="ru-RU" sz="1800" dirty="0" err="1"/>
              <a:t>Квін-Мері</a:t>
            </a:r>
            <a:r>
              <a:rPr lang="ru-RU" sz="1800" dirty="0"/>
              <a:t> (</a:t>
            </a:r>
            <a:r>
              <a:rPr lang="ru-RU" sz="1800" dirty="0" err="1"/>
              <a:t>Королеви</a:t>
            </a:r>
            <a:r>
              <a:rPr lang="ru-RU" sz="1800" dirty="0"/>
              <a:t> </a:t>
            </a:r>
            <a:r>
              <a:rPr lang="ru-RU" sz="1800" dirty="0" err="1"/>
              <a:t>Марії</a:t>
            </a:r>
            <a:r>
              <a:rPr lang="ru-RU" sz="1800" dirty="0"/>
              <a:t>), </a:t>
            </a:r>
            <a:r>
              <a:rPr lang="ru-RU" sz="1800" dirty="0" err="1"/>
              <a:t>висотою</a:t>
            </a:r>
            <a:r>
              <a:rPr lang="ru-RU" sz="1800" dirty="0"/>
              <a:t> 2055 </a:t>
            </a:r>
            <a:r>
              <a:rPr lang="ru-RU" sz="1800" dirty="0" err="1"/>
              <a:t>метрів</a:t>
            </a:r>
            <a:r>
              <a:rPr lang="ru-RU" sz="1800" dirty="0"/>
              <a:t> над </a:t>
            </a:r>
            <a:r>
              <a:rPr lang="ru-RU" sz="1800" dirty="0" err="1"/>
              <a:t>рівнем</a:t>
            </a:r>
            <a:r>
              <a:rPr lang="ru-RU" sz="1800" dirty="0"/>
              <a:t> моря. </a:t>
            </a:r>
            <a:r>
              <a:rPr lang="ru-RU" sz="1800" dirty="0" err="1"/>
              <a:t>Взимку</a:t>
            </a:r>
            <a:r>
              <a:rPr lang="ru-RU" sz="1800" dirty="0"/>
              <a:t> вершина гори </a:t>
            </a:r>
            <a:r>
              <a:rPr lang="ru-RU" sz="1800" dirty="0" err="1"/>
              <a:t>вкрита</a:t>
            </a:r>
            <a:r>
              <a:rPr lang="ru-RU" sz="1800" dirty="0"/>
              <a:t> </a:t>
            </a:r>
            <a:r>
              <a:rPr lang="ru-RU" sz="1800" dirty="0" err="1"/>
              <a:t>снігом</a:t>
            </a:r>
            <a:r>
              <a:rPr lang="ru-RU" sz="1800" dirty="0"/>
              <a:t>. </a:t>
            </a:r>
            <a:r>
              <a:rPr lang="ru-RU" sz="1800" dirty="0" err="1"/>
              <a:t>Квін-Мері</a:t>
            </a:r>
            <a:r>
              <a:rPr lang="ru-RU" sz="1800" dirty="0"/>
              <a:t> - вулкан, з моменту </a:t>
            </a:r>
            <a:r>
              <a:rPr lang="ru-RU" sz="1800" dirty="0" err="1"/>
              <a:t>відкриття</a:t>
            </a:r>
            <a:r>
              <a:rPr lang="ru-RU" sz="1800" dirty="0"/>
              <a:t> острова </a:t>
            </a:r>
            <a:r>
              <a:rPr lang="ru-RU" sz="1800" dirty="0" err="1"/>
              <a:t>вивергався</a:t>
            </a:r>
            <a:r>
              <a:rPr lang="ru-RU" sz="1800" dirty="0"/>
              <a:t>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 err="1"/>
              <a:t>Острів</a:t>
            </a:r>
            <a:r>
              <a:rPr lang="ru-RU" sz="1800" dirty="0"/>
              <a:t> </a:t>
            </a:r>
            <a:r>
              <a:rPr lang="ru-RU" sz="1800" dirty="0" err="1"/>
              <a:t>Трістан</a:t>
            </a:r>
            <a:r>
              <a:rPr lang="ru-RU" sz="1800" dirty="0"/>
              <a:t>-да-Кунья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скелястий</a:t>
            </a:r>
            <a:r>
              <a:rPr lang="ru-RU" sz="1800" dirty="0"/>
              <a:t> берег і </a:t>
            </a:r>
            <a:r>
              <a:rPr lang="ru-RU" sz="1800" dirty="0" err="1"/>
              <a:t>гірський</a:t>
            </a:r>
            <a:r>
              <a:rPr lang="ru-RU" sz="1800" dirty="0"/>
              <a:t> </a:t>
            </a:r>
            <a:r>
              <a:rPr lang="ru-RU" sz="1800" dirty="0" err="1"/>
              <a:t>рельєф</a:t>
            </a:r>
            <a:r>
              <a:rPr lang="ru-RU" sz="1800" dirty="0"/>
              <a:t>, </a:t>
            </a:r>
            <a:r>
              <a:rPr lang="ru-RU" sz="1800" dirty="0" err="1"/>
              <a:t>численні</a:t>
            </a:r>
            <a:r>
              <a:rPr lang="ru-RU" sz="1800" dirty="0"/>
              <a:t> яри,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місцеві</a:t>
            </a:r>
            <a:r>
              <a:rPr lang="ru-RU" sz="1800" dirty="0"/>
              <a:t> </a:t>
            </a:r>
            <a:r>
              <a:rPr lang="ru-RU" sz="1800" dirty="0" err="1"/>
              <a:t>жителі</a:t>
            </a:r>
            <a:r>
              <a:rPr lang="ru-RU" sz="1800" dirty="0"/>
              <a:t> </a:t>
            </a:r>
            <a:r>
              <a:rPr lang="ru-RU" sz="1800" dirty="0" err="1"/>
              <a:t>називають</a:t>
            </a:r>
            <a:r>
              <a:rPr lang="ru-RU" sz="1800" dirty="0"/>
              <a:t> «</a:t>
            </a:r>
            <a:r>
              <a:rPr lang="ru-RU" sz="1800" dirty="0" err="1"/>
              <a:t>ущелини</a:t>
            </a:r>
            <a:r>
              <a:rPr lang="ru-RU" sz="1800" dirty="0"/>
              <a:t>». </a:t>
            </a:r>
            <a:r>
              <a:rPr lang="ru-RU" sz="1800" dirty="0" err="1"/>
              <a:t>Єдина</a:t>
            </a:r>
            <a:r>
              <a:rPr lang="ru-RU" sz="1800" dirty="0"/>
              <a:t> </a:t>
            </a:r>
            <a:r>
              <a:rPr lang="ru-RU" sz="1800" dirty="0" err="1"/>
              <a:t>територія</a:t>
            </a:r>
            <a:r>
              <a:rPr lang="ru-RU" sz="1800" dirty="0"/>
              <a:t> острова, </a:t>
            </a:r>
            <a:r>
              <a:rPr lang="ru-RU" sz="1800" dirty="0" err="1"/>
              <a:t>пристосована</a:t>
            </a:r>
            <a:r>
              <a:rPr lang="ru-RU" sz="1800" dirty="0"/>
              <a:t> для </a:t>
            </a:r>
            <a:r>
              <a:rPr lang="ru-RU" sz="1800" dirty="0" err="1"/>
              <a:t>постійного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- </a:t>
            </a:r>
            <a:r>
              <a:rPr lang="ru-RU" sz="1800" dirty="0" err="1"/>
              <a:t>північна</a:t>
            </a:r>
            <a:r>
              <a:rPr lang="ru-RU" sz="1800" dirty="0"/>
              <a:t> і </a:t>
            </a:r>
            <a:r>
              <a:rPr lang="ru-RU" sz="1800" dirty="0" err="1"/>
              <a:t>північно-західна</a:t>
            </a:r>
            <a:r>
              <a:rPr lang="ru-RU" sz="1800" dirty="0"/>
              <a:t> </a:t>
            </a:r>
            <a:r>
              <a:rPr lang="ru-RU" sz="1800" dirty="0" err="1"/>
              <a:t>частина</a:t>
            </a:r>
            <a:r>
              <a:rPr lang="ru-RU" sz="1800" dirty="0"/>
              <a:t>. Там же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пристати</a:t>
            </a:r>
            <a:r>
              <a:rPr lang="ru-RU" sz="1800" dirty="0"/>
              <a:t> з моря без великого </a:t>
            </a:r>
            <a:r>
              <a:rPr lang="ru-RU" sz="1800" dirty="0" err="1"/>
              <a:t>ризику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1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 </a:t>
            </a:r>
            <a:r>
              <a:rPr lang="ru-RU" dirty="0" err="1"/>
              <a:t>Найвищий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- Папуа-Нова </a:t>
            </a:r>
            <a:r>
              <a:rPr lang="ru-RU" dirty="0" err="1"/>
              <a:t>Гвінея</a:t>
            </a:r>
            <a:r>
              <a:rPr lang="ru-RU" dirty="0"/>
              <a:t>, </a:t>
            </a:r>
            <a:r>
              <a:rPr lang="ru-RU" dirty="0" err="1"/>
              <a:t>Індонезія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268760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741072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8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10.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- </a:t>
            </a:r>
            <a:r>
              <a:rPr lang="en-US" dirty="0"/>
              <a:t>Stray Dog West, </a:t>
            </a:r>
            <a:r>
              <a:rPr lang="ru-RU" dirty="0" err="1"/>
              <a:t>Гренландія</a:t>
            </a:r>
            <a:r>
              <a:rPr lang="ru-RU" dirty="0"/>
              <a:t> (</a:t>
            </a:r>
            <a:r>
              <a:rPr lang="ru-RU" dirty="0" err="1"/>
              <a:t>Данія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88940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7272808" cy="482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Самим </a:t>
            </a:r>
            <a:r>
              <a:rPr lang="ru-RU" dirty="0" err="1"/>
              <a:t>північним</a:t>
            </a:r>
            <a:r>
              <a:rPr lang="ru-RU" dirty="0"/>
              <a:t> островом в </a:t>
            </a:r>
            <a:r>
              <a:rPr lang="ru-RU" dirty="0" err="1"/>
              <a:t>світі</a:t>
            </a:r>
            <a:r>
              <a:rPr lang="ru-RU" dirty="0"/>
              <a:t> і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точкою </a:t>
            </a:r>
            <a:r>
              <a:rPr lang="ru-RU" dirty="0" err="1"/>
              <a:t>землі</a:t>
            </a:r>
            <a:r>
              <a:rPr lang="ru-RU" dirty="0"/>
              <a:t> є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en-US" dirty="0"/>
              <a:t>Stray Dog West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Гренландії</a:t>
            </a:r>
            <a:r>
              <a:rPr lang="ru-RU" dirty="0"/>
              <a:t>. </a:t>
            </a:r>
            <a:r>
              <a:rPr lang="en-US" dirty="0"/>
              <a:t>Stray Dog West </a:t>
            </a:r>
            <a:r>
              <a:rPr lang="ru-RU" dirty="0"/>
              <a:t>є </a:t>
            </a:r>
            <a:r>
              <a:rPr lang="ru-RU" dirty="0" err="1" smtClean="0"/>
              <a:t>напівпостійним</a:t>
            </a:r>
            <a:r>
              <a:rPr lang="ru-RU" dirty="0" smtClean="0"/>
              <a:t>  </a:t>
            </a:r>
            <a:r>
              <a:rPr lang="ru-RU" dirty="0" err="1"/>
              <a:t>архіпелагом</a:t>
            </a:r>
            <a:r>
              <a:rPr lang="ru-RU" dirty="0"/>
              <a:t>, </a:t>
            </a:r>
            <a:r>
              <a:rPr lang="ru-RU" dirty="0" err="1"/>
              <a:t>замкненим</a:t>
            </a:r>
            <a:r>
              <a:rPr lang="ru-RU" dirty="0"/>
              <a:t> у </a:t>
            </a:r>
            <a:r>
              <a:rPr lang="ru-RU" dirty="0" err="1"/>
              <a:t>морському</a:t>
            </a:r>
            <a:r>
              <a:rPr lang="ru-RU" dirty="0"/>
              <a:t> </a:t>
            </a:r>
            <a:r>
              <a:rPr lang="ru-RU" dirty="0" err="1"/>
              <a:t>льоду</a:t>
            </a:r>
            <a:r>
              <a:rPr lang="ru-RU" dirty="0"/>
              <a:t> на </a:t>
            </a:r>
            <a:r>
              <a:rPr lang="ru-RU" dirty="0" err="1"/>
              <a:t>північ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Пірі</a:t>
            </a:r>
            <a:r>
              <a:rPr lang="ru-RU" dirty="0"/>
              <a:t> в </a:t>
            </a:r>
            <a:r>
              <a:rPr lang="ru-RU" dirty="0" err="1"/>
              <a:t>північно-східній</a:t>
            </a:r>
            <a:r>
              <a:rPr lang="ru-RU" dirty="0"/>
              <a:t> </a:t>
            </a:r>
            <a:r>
              <a:rPr lang="ru-RU" dirty="0" err="1"/>
              <a:t>Гренландії</a:t>
            </a:r>
            <a:r>
              <a:rPr lang="ru-RU" dirty="0"/>
              <a:t>. Перший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архіпелагу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виявлений</a:t>
            </a:r>
            <a:r>
              <a:rPr lang="ru-RU" dirty="0"/>
              <a:t> в 1996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Деннісом</a:t>
            </a:r>
            <a:r>
              <a:rPr lang="ru-RU" dirty="0"/>
              <a:t> </a:t>
            </a:r>
            <a:r>
              <a:rPr lang="ru-RU" dirty="0" err="1"/>
              <a:t>Шміттом</a:t>
            </a:r>
            <a:r>
              <a:rPr lang="ru-RU" dirty="0"/>
              <a:t> і Бобом </a:t>
            </a:r>
            <a:r>
              <a:rPr lang="ru-RU" dirty="0" err="1"/>
              <a:t>Пелейсом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1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Найвищий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- Нова </a:t>
            </a:r>
            <a:r>
              <a:rPr lang="ru-RU" dirty="0" err="1"/>
              <a:t>Гвінея</a:t>
            </a:r>
            <a:r>
              <a:rPr lang="ru-RU" dirty="0"/>
              <a:t> в </a:t>
            </a:r>
            <a:r>
              <a:rPr lang="ru-RU" dirty="0" err="1"/>
              <a:t>західному</a:t>
            </a:r>
            <a:r>
              <a:rPr lang="ru-RU" dirty="0"/>
              <a:t> Тихому </a:t>
            </a:r>
            <a:r>
              <a:rPr lang="ru-RU" dirty="0" err="1"/>
              <a:t>океані</a:t>
            </a:r>
            <a:r>
              <a:rPr lang="ru-RU" dirty="0"/>
              <a:t>. Вершина острова </a:t>
            </a:r>
            <a:r>
              <a:rPr lang="ru-RU" dirty="0" err="1"/>
              <a:t>Пунчак</a:t>
            </a:r>
            <a:r>
              <a:rPr lang="ru-RU" dirty="0"/>
              <a:t> </a:t>
            </a:r>
            <a:r>
              <a:rPr lang="ru-RU" dirty="0" err="1"/>
              <a:t>Джая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висоті</a:t>
            </a:r>
            <a:r>
              <a:rPr lang="ru-RU" dirty="0"/>
              <a:t> 4.884 </a:t>
            </a:r>
            <a:r>
              <a:rPr lang="ru-RU" dirty="0" err="1"/>
              <a:t>метрів</a:t>
            </a:r>
            <a:r>
              <a:rPr lang="ru-RU" dirty="0"/>
              <a:t> над </a:t>
            </a:r>
            <a:r>
              <a:rPr lang="ru-RU" dirty="0" err="1"/>
              <a:t>рівнем</a:t>
            </a:r>
            <a:r>
              <a:rPr lang="ru-RU" dirty="0"/>
              <a:t> моря.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- </a:t>
            </a:r>
            <a:r>
              <a:rPr lang="ru-RU" dirty="0" err="1"/>
              <a:t>другий</a:t>
            </a:r>
            <a:r>
              <a:rPr lang="ru-RU" dirty="0"/>
              <a:t> за величиною </a:t>
            </a:r>
            <a:r>
              <a:rPr lang="ru-RU" dirty="0" err="1"/>
              <a:t>острів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Гренландії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786.000 кв. км.</a:t>
            </a:r>
          </a:p>
        </p:txBody>
      </p:sp>
    </p:spTree>
    <p:extLst>
      <p:ext uri="{BB962C8B-B14F-4D97-AF65-F5344CB8AC3E}">
        <p14:creationId xmlns:p14="http://schemas.microsoft.com/office/powerpoint/2010/main" val="30428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</a:t>
            </a:r>
            <a:r>
              <a:rPr lang="ru-RU" dirty="0" err="1"/>
              <a:t>Найбільший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річковий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- </a:t>
            </a:r>
            <a:r>
              <a:rPr lang="ru-RU" dirty="0" err="1"/>
              <a:t>Бананана</a:t>
            </a:r>
            <a:r>
              <a:rPr lang="ru-RU" dirty="0"/>
              <a:t>, </a:t>
            </a:r>
            <a:r>
              <a:rPr lang="ru-RU" dirty="0" err="1"/>
              <a:t>Бразилія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12776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736591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0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Найбільший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річковий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- </a:t>
            </a:r>
            <a:r>
              <a:rPr lang="ru-RU" dirty="0" err="1"/>
              <a:t>Бананана</a:t>
            </a:r>
            <a:r>
              <a:rPr lang="ru-RU" dirty="0"/>
              <a:t>. </a:t>
            </a:r>
            <a:r>
              <a:rPr lang="ru-RU" dirty="0" err="1"/>
              <a:t>Бананана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Арагуая</a:t>
            </a:r>
            <a:r>
              <a:rPr lang="ru-RU" dirty="0"/>
              <a:t>, в </a:t>
            </a:r>
            <a:r>
              <a:rPr lang="ru-RU" dirty="0" err="1"/>
              <a:t>штаті</a:t>
            </a:r>
            <a:r>
              <a:rPr lang="ru-RU" dirty="0"/>
              <a:t> </a:t>
            </a:r>
            <a:r>
              <a:rPr lang="ru-RU" dirty="0" err="1"/>
              <a:t>Токантінс</a:t>
            </a:r>
            <a:r>
              <a:rPr lang="ru-RU" dirty="0"/>
              <a:t>, </a:t>
            </a:r>
            <a:r>
              <a:rPr lang="ru-RU" dirty="0" err="1"/>
              <a:t>Бразилія</a:t>
            </a:r>
            <a:r>
              <a:rPr lang="ru-RU" dirty="0"/>
              <a:t>.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сформований</a:t>
            </a:r>
            <a:r>
              <a:rPr lang="ru-RU" dirty="0"/>
              <a:t> </a:t>
            </a:r>
            <a:r>
              <a:rPr lang="ru-RU" dirty="0" err="1"/>
              <a:t>виделкою</a:t>
            </a:r>
            <a:r>
              <a:rPr lang="ru-RU" dirty="0"/>
              <a:t> в </a:t>
            </a:r>
            <a:r>
              <a:rPr lang="ru-RU" dirty="0" err="1"/>
              <a:t>плоскої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Арагуая</a:t>
            </a:r>
            <a:r>
              <a:rPr lang="ru-RU" dirty="0"/>
              <a:t>. </a:t>
            </a:r>
            <a:r>
              <a:rPr lang="ru-RU" dirty="0" err="1"/>
              <a:t>Площа</a:t>
            </a:r>
            <a:r>
              <a:rPr lang="ru-RU" dirty="0"/>
              <a:t> острова 19,2 тис. кв. км,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300 км, а ширина </a:t>
            </a:r>
            <a:r>
              <a:rPr lang="ru-RU" dirty="0" err="1"/>
              <a:t>близько</a:t>
            </a:r>
            <a:r>
              <a:rPr lang="ru-RU" dirty="0"/>
              <a:t> 160 км.</a:t>
            </a:r>
          </a:p>
        </p:txBody>
      </p:sp>
    </p:spTree>
    <p:extLst>
      <p:ext uri="{BB962C8B-B14F-4D97-AF65-F5344CB8AC3E}">
        <p14:creationId xmlns:p14="http://schemas.microsoft.com/office/powerpoint/2010/main" val="42562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3.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острова - </a:t>
            </a:r>
            <a:r>
              <a:rPr lang="ru-RU" dirty="0" err="1"/>
              <a:t>Самосір</a:t>
            </a:r>
            <a:r>
              <a:rPr lang="ru-RU" dirty="0"/>
              <a:t>, </a:t>
            </a:r>
            <a:r>
              <a:rPr lang="ru-RU" dirty="0" err="1"/>
              <a:t>Індонезія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24" y="1412776"/>
            <a:ext cx="73531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Самосір</a:t>
            </a:r>
            <a:r>
              <a:rPr lang="ru-RU" dirty="0"/>
              <a:t> - великий </a:t>
            </a:r>
            <a:r>
              <a:rPr lang="ru-RU" dirty="0" err="1"/>
              <a:t>вулканічний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в </a:t>
            </a:r>
            <a:r>
              <a:rPr lang="ru-RU" dirty="0" err="1"/>
              <a:t>озері</a:t>
            </a:r>
            <a:r>
              <a:rPr lang="ru-RU" dirty="0"/>
              <a:t> </a:t>
            </a:r>
            <a:r>
              <a:rPr lang="ru-RU" dirty="0" err="1"/>
              <a:t>Тоба</a:t>
            </a:r>
            <a:r>
              <a:rPr lang="ru-RU" dirty="0"/>
              <a:t>, </a:t>
            </a:r>
            <a:r>
              <a:rPr lang="ru-RU" dirty="0" err="1"/>
              <a:t>розташованому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 острова </a:t>
            </a:r>
            <a:r>
              <a:rPr lang="ru-RU" dirty="0" err="1"/>
              <a:t>Суматри</a:t>
            </a:r>
            <a:r>
              <a:rPr lang="ru-RU" dirty="0"/>
              <a:t> в </a:t>
            </a:r>
            <a:r>
              <a:rPr lang="ru-RU" dirty="0" err="1"/>
              <a:t>Індонезії</a:t>
            </a:r>
            <a:r>
              <a:rPr lang="ru-RU" dirty="0"/>
              <a:t>. </a:t>
            </a:r>
            <a:r>
              <a:rPr lang="ru-RU" dirty="0" err="1"/>
              <a:t>Площа</a:t>
            </a:r>
            <a:r>
              <a:rPr lang="ru-RU" dirty="0"/>
              <a:t> острова </a:t>
            </a:r>
            <a:r>
              <a:rPr lang="ru-RU" dirty="0" err="1"/>
              <a:t>Самосір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630 кв. км. </a:t>
            </a:r>
            <a:r>
              <a:rPr lang="ru-RU" dirty="0" err="1"/>
              <a:t>Самосір</a:t>
            </a:r>
            <a:r>
              <a:rPr lang="ru-RU" dirty="0"/>
              <a:t> є </a:t>
            </a:r>
            <a:r>
              <a:rPr lang="ru-RU" dirty="0" err="1"/>
              <a:t>найбільшим</a:t>
            </a:r>
            <a:r>
              <a:rPr lang="ru-RU" dirty="0"/>
              <a:t> островом в межах острова </a:t>
            </a:r>
            <a:r>
              <a:rPr lang="ru-RU" dirty="0" err="1"/>
              <a:t>Суматри</a:t>
            </a:r>
            <a:r>
              <a:rPr lang="ru-RU" dirty="0"/>
              <a:t>, і </a:t>
            </a:r>
            <a:r>
              <a:rPr lang="ru-RU" dirty="0" err="1"/>
              <a:t>п'ятий</a:t>
            </a:r>
            <a:r>
              <a:rPr lang="ru-RU" dirty="0"/>
              <a:t> за величиною </a:t>
            </a:r>
            <a:r>
              <a:rPr lang="ru-RU" dirty="0" err="1"/>
              <a:t>озерний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6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4. </a:t>
            </a:r>
            <a:r>
              <a:rPr lang="ru-RU" dirty="0" err="1"/>
              <a:t>Найбільший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потрійний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- </a:t>
            </a:r>
            <a:r>
              <a:rPr lang="ru-RU" dirty="0" err="1"/>
              <a:t>Вікторія</a:t>
            </a:r>
            <a:r>
              <a:rPr lang="ru-RU" dirty="0"/>
              <a:t>, Канада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726" y="1556792"/>
            <a:ext cx="73152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20" y="1571248"/>
            <a:ext cx="71833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Всього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таких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потрійних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1.6 га. </a:t>
            </a:r>
            <a:r>
              <a:rPr lang="ru-RU" dirty="0" err="1"/>
              <a:t>Потрійним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через те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острові</a:t>
            </a:r>
            <a:r>
              <a:rPr lang="ru-RU" dirty="0"/>
              <a:t>, де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острів</a:t>
            </a:r>
            <a:r>
              <a:rPr lang="ru-RU" dirty="0"/>
              <a:t> (прим.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Самосір</a:t>
            </a:r>
            <a:r>
              <a:rPr lang="ru-RU" dirty="0"/>
              <a:t>), в свою </a:t>
            </a:r>
            <a:r>
              <a:rPr lang="ru-RU" dirty="0" err="1"/>
              <a:t>чергу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острові</a:t>
            </a:r>
            <a:r>
              <a:rPr lang="ru-RU" dirty="0"/>
              <a:t> є озера з островами.</a:t>
            </a:r>
          </a:p>
        </p:txBody>
      </p:sp>
    </p:spTree>
    <p:extLst>
      <p:ext uri="{BB962C8B-B14F-4D97-AF65-F5344CB8AC3E}">
        <p14:creationId xmlns:p14="http://schemas.microsoft.com/office/powerpoint/2010/main" val="3543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TS102579999</Template>
  <TotalTime>70</TotalTime>
  <Words>734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Default Design</vt:lpstr>
      <vt:lpstr>1_Custom Design</vt:lpstr>
      <vt:lpstr>2_Custom Design</vt:lpstr>
      <vt:lpstr>1_Default Design</vt:lpstr>
      <vt:lpstr>3_Custom Design</vt:lpstr>
      <vt:lpstr>4_Custom Design</vt:lpstr>
      <vt:lpstr>10 найбільш незвичайних  островів в світі</vt:lpstr>
      <vt:lpstr>1. Найвищий острів в світі - Папуа-Нова Гвінея, Індонезія</vt:lpstr>
      <vt:lpstr>Презентация PowerPoint</vt:lpstr>
      <vt:lpstr>2. Найбільший в світі річковий острів - Бананана, Бразилія</vt:lpstr>
      <vt:lpstr>Презентация PowerPoint</vt:lpstr>
      <vt:lpstr>3. Найбільший острів всередині іншого острова - Самосір, Індонезія</vt:lpstr>
      <vt:lpstr>Презентация PowerPoint</vt:lpstr>
      <vt:lpstr>4. Найбільший в світі потрійний острів - Вікторія, Канада</vt:lpstr>
      <vt:lpstr>Презентация PowerPoint</vt:lpstr>
      <vt:lpstr>5. Самий населений острів у світі - Ява, Індонезія</vt:lpstr>
      <vt:lpstr>Презентация PowerPoint</vt:lpstr>
      <vt:lpstr>6. Найбільший безлюдний острів - Девон, Канада</vt:lpstr>
      <vt:lpstr>Презентация PowerPoint</vt:lpstr>
      <vt:lpstr>7. Найбільший озерний острів - Манітулін, Канада  </vt:lpstr>
      <vt:lpstr>Презентация PowerPoint</vt:lpstr>
      <vt:lpstr>8. Найбільша в світі щільність населення на острові - Santa Cruz del Islote, Колумбія</vt:lpstr>
      <vt:lpstr>Презентация PowerPoint</vt:lpstr>
      <vt:lpstr>9. Найвіддаленіший населений острів - Трістан-да-Кунья, Великобританія</vt:lpstr>
      <vt:lpstr>Презентация PowerPoint</vt:lpstr>
      <vt:lpstr>10. Самий північний острів - Stray Dog West, Гренландія (Данія)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2012-02-03T11:26:16Z</dcterms:created>
  <dcterms:modified xsi:type="dcterms:W3CDTF">2012-02-03T12:37:04Z</dcterms:modified>
</cp:coreProperties>
</file>