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77" r:id="rId9"/>
    <p:sldId id="278" r:id="rId10"/>
    <p:sldId id="27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969-D3A8-464A-962F-EB5DFF53B283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5BD1C0-F7DD-469D-AD50-396D56163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969-D3A8-464A-962F-EB5DFF53B283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1C0-F7DD-469D-AD50-396D56163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969-D3A8-464A-962F-EB5DFF53B283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1C0-F7DD-469D-AD50-396D56163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969-D3A8-464A-962F-EB5DFF53B283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35BD1C0-F7DD-469D-AD50-396D56163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969-D3A8-464A-962F-EB5DFF53B283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1C0-F7DD-469D-AD50-396D56163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969-D3A8-464A-962F-EB5DFF53B283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1C0-F7DD-469D-AD50-396D56163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969-D3A8-464A-962F-EB5DFF53B283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35BD1C0-F7DD-469D-AD50-396D56163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969-D3A8-464A-962F-EB5DFF53B283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1C0-F7DD-469D-AD50-396D56163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969-D3A8-464A-962F-EB5DFF53B283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1C0-F7DD-469D-AD50-396D56163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969-D3A8-464A-962F-EB5DFF53B283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1C0-F7DD-469D-AD50-396D56163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EB969-D3A8-464A-962F-EB5DFF53B283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BD1C0-F7DD-469D-AD50-396D56163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9EB969-D3A8-464A-962F-EB5DFF53B283}" type="datetimeFigureOut">
              <a:rPr lang="ru-RU" smtClean="0"/>
              <a:pPr/>
              <a:t>15.04.2011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35BD1C0-F7DD-469D-AD50-396D561639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8%D0%BC%D1%81%D1%8C%D0%BA%D0%B0_%D1%96%D0%BC%D0%BF%D0%B5%D1%80%D1%96%D1%8F" TargetMode="External"/><Relationship Id="rId3" Type="http://schemas.openxmlformats.org/officeDocument/2006/relationships/hyperlink" Target="http://uk.wikipedia.org/wiki/%D2%90%D0%B0%D0%BB%D1%8C%D0%B1%D0%B0" TargetMode="External"/><Relationship Id="rId7" Type="http://schemas.openxmlformats.org/officeDocument/2006/relationships/hyperlink" Target="http://uk.wikipedia.org/wiki/%D0%A0%D0%B8%D0%BC%D1%81%D1%8C%D0%BA%D1%96_%D1%96%D0%BC%D0%BF%D0%B5%D1%80%D0%B0%D1%82%D0%BE%D1%80%D0%B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D%D0%B5%D1%80%D0%BE%D0%BD" TargetMode="External"/><Relationship Id="rId5" Type="http://schemas.openxmlformats.org/officeDocument/2006/relationships/hyperlink" Target="http://uk.wikipedia.org/wiki/%D0%A0%D0%B8%D0%BC" TargetMode="External"/><Relationship Id="rId4" Type="http://schemas.openxmlformats.org/officeDocument/2006/relationships/hyperlink" Target="http://uk.wikipedia.org/wiki/%D0%9F%D0%B0%D1%82%D1%80%D0%B8%D1%86%D1%96%D0%B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8%D0%BC%D1%81%D1%8C%D0%BA%D1%96_%D1%96%D0%BC%D0%BF%D0%B5%D1%80%D0%B0%D1%82%D0%BE%D1%80%D0%B8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8%D0%BC%D1%81%D1%8C%D0%BA%D0%B0_%D1%96%D0%BC%D0%BF%D0%B5%D1%80%D1%96%D1%8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8%D0%BC%D1%81%D1%8C%D0%BA%D1%96_%D1%96%D0%BC%D0%BF%D0%B5%D1%80%D0%B0%D1%82%D0%BE%D1%80%D0%B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8%D0%BC%D1%81%D1%8C%D0%BA%D0%B0_%D1%96%D0%BC%D0%BF%D0%B5%D1%80%D1%96%D1%8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0%D0%B8%D0%BC" TargetMode="External"/><Relationship Id="rId3" Type="http://schemas.openxmlformats.org/officeDocument/2006/relationships/hyperlink" Target="http://uk.wikipedia.org/wiki/%D0%AE%D0%BF%D1%96%D1%82%D0%B5%D1%80_(%D0%BC%D1%96%D1%84%D0%BE%D0%BB%D0%BE%D0%B3%D1%96%D1%8F)" TargetMode="External"/><Relationship Id="rId7" Type="http://schemas.openxmlformats.org/officeDocument/2006/relationships/hyperlink" Target="http://uk.wikipedia.org/wiki/%D0%9A%D0%BE%D0%BB%D1%96%D0%B7%D0%B5%D0%B9" TargetMode="External"/><Relationship Id="rId2" Type="http://schemas.openxmlformats.org/officeDocument/2006/relationships/hyperlink" Target="http://uk.wikipedia.org/wiki/%D0%AF%D0%BD%D1%83%D1%81_(%D0%BC%D1%96%D1%84%D0%BE%D0%BB%D0%BE%D0%B3%D1%96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0%BC%D1%84%D1%96%D1%82%D0%B5%D0%B0%D1%82%D1%80" TargetMode="External"/><Relationship Id="rId5" Type="http://schemas.openxmlformats.org/officeDocument/2006/relationships/hyperlink" Target="http://uk.wikipedia.org/wiki/%D0%A0%D0%B8%D0%BC%D1%81%D1%8C%D0%BA%D0%B8%D0%B9_%D0%A4%D0%BE%D1%80%D1%83%D0%BC" TargetMode="External"/><Relationship Id="rId4" Type="http://schemas.openxmlformats.org/officeDocument/2006/relationships/hyperlink" Target="http://uk.wikipedia.org/wiki/%D0%92%D1%96%D1%82%D0%B5%D0%BB%D0%BB%D1%96%D0%B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8%D0%BC%D1%81%D1%8C%D0%BA%D1%96_%D1%96%D0%BC%D0%BF%D0%B5%D1%80%D0%B0%D1%82%D0%BE%D1%80%D0%B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8%D0%BC%D1%81%D1%8C%D0%BA%D0%B0_%D1%96%D0%BC%D0%BF%D0%B5%D1%80%D1%96%D1%8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8%D0%BC%D1%81%D1%8C%D0%BA%D1%96_%D1%96%D0%BC%D0%BF%D0%B5%D1%80%D0%B0%D1%82%D0%BE%D1%80%D0%B8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8%D0%BC%D1%81%D1%8C%D0%BA%D0%B0_%D1%96%D0%BC%D0%BF%D0%B5%D1%80%D1%96%D1%8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8%D0%BC%D1%81%D1%8C%D0%BA%D1%96_%D1%96%D0%BC%D0%BF%D0%B5%D1%80%D0%B0%D1%82%D0%BE%D1%80%D0%B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8%D0%BC%D1%81%D1%8C%D0%BA%D0%B0_%D1%96%D0%BC%D0%BF%D0%B5%D1%80%D1%96%D1%8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8%D0%BC%D1%81%D1%8C%D0%BA%D1%96_%D1%96%D0%BC%D0%BF%D0%B5%D1%80%D0%B0%D1%82%D0%BE%D1%80%D0%B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8%D0%BC%D1%81%D1%8C%D0%BA%D0%B0_%D1%96%D0%BC%D0%BF%D0%B5%D1%80%D1%96%D1%8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A0%D0%B8%D0%BC%D1%81%D1%8C%D0%BA%D0%B0_%D1%96%D0%BC%D0%BF%D0%B5%D1%80%D1%96%D1%8F" TargetMode="External"/><Relationship Id="rId4" Type="http://schemas.openxmlformats.org/officeDocument/2006/relationships/hyperlink" Target="http://uk.wikipedia.org/wiki/%D0%A0%D0%B8%D0%BC%D1%81%D1%8C%D0%BA%D1%96_%D1%96%D0%BC%D0%BF%D0%B5%D1%80%D0%B0%D1%82%D0%BE%D1%80%D0%B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8%D0%BC%D1%81%D1%8C%D0%BA%D1%96_%D1%96%D0%BC%D0%BF%D0%B5%D1%80%D0%B0%D1%82%D0%BE%D1%80%D0%B8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8%D0%BC%D1%81%D1%8C%D0%BA%D0%B0_%D1%96%D0%BC%D0%BF%D0%B5%D1%80%D1%96%D1%8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8%D0%BC%D1%81%D1%8C%D0%BA%D1%96_%D1%96%D0%BC%D0%BF%D0%B5%D1%80%D0%B0%D1%82%D0%BE%D1%80%D0%B8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8%D0%BC%D1%81%D1%8C%D0%BA%D0%B0_%D1%96%D0%BC%D0%BF%D0%B5%D1%80%D1%96%D1%8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E%D0%BB%D1%96%D1%97-%D0%9A%D0%BB%D0%B0%D0%B2%D0%B4%D1%96%D1%9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8%D0%BC%D1%81%D1%8C%D0%BA%D1%96_%D1%96%D0%BC%D0%BF%D0%B5%D1%80%D0%B0%D1%82%D0%BE%D1%80%D0%B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8%D0%BC%D1%81%D1%8C%D0%BA%D0%B0_%D1%96%D0%BC%D0%BF%D0%B5%D1%80%D1%96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8%D0%BC%D1%81%D1%8C%D0%BA%D1%96_%D1%96%D0%BC%D0%BF%D0%B5%D1%80%D0%B0%D1%82%D0%BE%D1%80%D0%B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8%D0%BC%D1%81%D1%8C%D0%BA%D0%B0_%D1%96%D0%BC%D0%BF%D0%B5%D1%80%D1%96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8%D0%BC%D1%81%D1%8C%D0%BA%D1%96_%D1%96%D0%BC%D0%BF%D0%B5%D1%80%D0%B0%D1%82%D0%BE%D1%80%D0%B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8%D0%BC%D1%81%D1%8C%D0%BA%D0%B0_%D1%96%D0%BC%D0%BF%D0%B5%D1%80%D1%96%D1%8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8%D0%BC%D1%81%D1%8C%D0%BA%D1%96_%D1%96%D0%BC%D0%BF%D0%B5%D1%80%D0%B0%D1%82%D0%BE%D1%80%D0%B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A0%D0%B8%D0%BC%D1%81%D1%8C%D0%BA%D0%B0_%D1%96%D0%BC%D0%BF%D0%B5%D1%80%D1%96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64" TargetMode="External"/><Relationship Id="rId2" Type="http://schemas.openxmlformats.org/officeDocument/2006/relationships/hyperlink" Target="http://uk.wikipedia.org/wiki/18_%D0%BB%D0%B8%D0%BF%D0%BD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7%D0%BE%D0%BB%D0%BE%D1%82%D0%B8%D0%B9_%D0%B1%D1%83%D0%B4%D0%B8%D0%BD%D0%BE%D0%BA_%D1%96%D0%BC%D0%BF%D0%B5%D1%80%D0%B0%D1%82%D0%BE%D1%80%D0%B0_%D0%9D%D0%B5%D1%80%D0%BE%D0%BD%D0%B0" TargetMode="External"/><Relationship Id="rId4" Type="http://schemas.openxmlformats.org/officeDocument/2006/relationships/hyperlink" Target="http://uk.wikipedia.org/w/index.php?title=%D0%92%D0%B5%D0%BB%D0%B8%D0%BA%D0%B0_%D0%BF%D0%BE%D0%B6%D0%B5%D0%B6%D0%B0_(%D0%A0%D0%B8%D0%BC)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Римська імперія в І-ІІ ст. до н.е.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35756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Правління</a:t>
            </a:r>
            <a:r>
              <a:rPr lang="ru-RU" b="1" dirty="0" smtClean="0"/>
              <a:t> </a:t>
            </a:r>
            <a:r>
              <a:rPr lang="ru-RU" b="1" dirty="0" err="1" smtClean="0"/>
              <a:t>династії</a:t>
            </a:r>
            <a:r>
              <a:rPr lang="ru-RU" b="1" dirty="0" smtClean="0"/>
              <a:t>  </a:t>
            </a:r>
            <a:r>
              <a:rPr lang="ru-RU" b="1" dirty="0" err="1" smtClean="0"/>
              <a:t>Флавіїв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137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715140" y="6215082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Ґальба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14942" y="1285860"/>
            <a:ext cx="34290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Повсталі</a:t>
            </a:r>
            <a:r>
              <a:rPr lang="ru-RU" sz="2000" b="1" dirty="0" smtClean="0"/>
              <a:t> проголосили </a:t>
            </a:r>
            <a:r>
              <a:rPr lang="ru-RU" sz="2000" b="1" dirty="0" err="1" smtClean="0"/>
              <a:t>імператором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hlinkClick r:id="rId3" tooltip="Ґальба"/>
              </a:rPr>
              <a:t>Сервія</a:t>
            </a:r>
            <a:r>
              <a:rPr lang="ru-RU" sz="2000" b="1" dirty="0" smtClean="0">
                <a:hlinkClick r:id="rId3" tooltip="Ґальба"/>
              </a:rPr>
              <a:t> </a:t>
            </a:r>
            <a:r>
              <a:rPr lang="ru-RU" sz="2000" b="1" dirty="0" err="1" smtClean="0">
                <a:hlinkClick r:id="rId3" tooltip="Ґальба"/>
              </a:rPr>
              <a:t>Сульпіція</a:t>
            </a:r>
            <a:r>
              <a:rPr lang="ru-RU" sz="2000" b="1" dirty="0" smtClean="0">
                <a:hlinkClick r:id="rId3" tooltip="Ґальба"/>
              </a:rPr>
              <a:t> </a:t>
            </a:r>
            <a:r>
              <a:rPr lang="ru-RU" sz="2000" b="1" dirty="0" err="1" smtClean="0">
                <a:hlinkClick r:id="rId3" tooltip="Ґальба"/>
              </a:rPr>
              <a:t>Ґальбу</a:t>
            </a:r>
            <a:r>
              <a:rPr lang="ru-RU" sz="2000" b="1" dirty="0" smtClean="0"/>
              <a:t> — </a:t>
            </a:r>
            <a:r>
              <a:rPr lang="ru-RU" sz="2000" b="1" dirty="0" err="1" smtClean="0"/>
              <a:t>представника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давньої</a:t>
            </a:r>
            <a:r>
              <a:rPr lang="ru-RU" sz="2000" b="1" dirty="0" smtClean="0"/>
              <a:t> </a:t>
            </a:r>
            <a:r>
              <a:rPr lang="ru-RU" sz="2000" b="1" dirty="0" err="1" smtClean="0">
                <a:hlinkClick r:id="rId4" tooltip="Патрицій"/>
              </a:rPr>
              <a:t>римської</a:t>
            </a:r>
            <a:r>
              <a:rPr lang="ru-RU" sz="2000" b="1" dirty="0" smtClean="0">
                <a:hlinkClick r:id="rId4" tooltip="Патрицій"/>
              </a:rPr>
              <a:t> </a:t>
            </a:r>
            <a:r>
              <a:rPr lang="ru-RU" sz="2000" b="1" dirty="0" err="1" smtClean="0">
                <a:hlinkClick r:id="rId4" tooltip="Патрицій"/>
              </a:rPr>
              <a:t>знаті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Новий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імператор</a:t>
            </a:r>
            <a:r>
              <a:rPr lang="ru-RU" sz="2000" b="1" dirty="0" smtClean="0"/>
              <a:t> уступив у </a:t>
            </a:r>
            <a:r>
              <a:rPr lang="ru-RU" sz="2000" b="1" dirty="0" smtClean="0">
                <a:hlinkClick r:id="rId5"/>
              </a:rPr>
              <a:t>Рим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відразу</a:t>
            </a:r>
            <a:r>
              <a:rPr lang="ru-RU" sz="2000" b="1" dirty="0" smtClean="0"/>
              <a:t> ж почав </a:t>
            </a:r>
            <a:r>
              <a:rPr lang="ru-RU" sz="2000" b="1" dirty="0" err="1" smtClean="0"/>
              <a:t>знищувати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прибічників</a:t>
            </a:r>
            <a:r>
              <a:rPr lang="ru-RU" sz="2000" b="1" dirty="0" smtClean="0"/>
              <a:t> </a:t>
            </a:r>
            <a:r>
              <a:rPr lang="ru-RU" sz="2000" b="1" dirty="0" smtClean="0">
                <a:hlinkClick r:id="rId6" tooltip="Нерон"/>
              </a:rPr>
              <a:t>Нерона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відбирати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дарунки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надані</a:t>
            </a:r>
            <a:r>
              <a:rPr lang="ru-RU" sz="2000" b="1" dirty="0" smtClean="0"/>
              <a:t> солдатам. </a:t>
            </a:r>
            <a:r>
              <a:rPr lang="ru-RU" sz="2000" b="1" dirty="0" err="1" smtClean="0"/>
              <a:t>Невдовзі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розчарував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своїх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прихильників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в 69 р.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було</a:t>
            </a:r>
            <a:r>
              <a:rPr lang="ru-RU" sz="2000" b="1" dirty="0" smtClean="0"/>
              <a:t> вбито.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571480"/>
            <a:ext cx="3284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6-й </a:t>
            </a:r>
            <a:r>
              <a:rPr lang="ru-RU" b="1" dirty="0" err="1" smtClean="0">
                <a:hlinkClick r:id="rId7" tooltip="Римські імператори"/>
              </a:rPr>
              <a:t>Імператор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8" tooltip="Римська імперія"/>
              </a:rPr>
              <a:t>Римської</a:t>
            </a:r>
            <a:r>
              <a:rPr lang="ru-RU" b="1" dirty="0" smtClean="0">
                <a:hlinkClick r:id="rId8" tooltip="Римська імперія"/>
              </a:rPr>
              <a:t> </a:t>
            </a:r>
            <a:r>
              <a:rPr lang="ru-RU" b="1" dirty="0" err="1" smtClean="0">
                <a:hlinkClick r:id="rId8" tooltip="Римська імперія"/>
              </a:rPr>
              <a:t>імперії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756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000892" y="6072206"/>
            <a:ext cx="652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Отон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500042"/>
            <a:ext cx="3284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7-й </a:t>
            </a:r>
            <a:r>
              <a:rPr lang="ru-RU" b="1" dirty="0" err="1" smtClean="0">
                <a:hlinkClick r:id="rId3" tooltip="Римські імператори"/>
              </a:rPr>
              <a:t>Імператор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4" tooltip="Римська імперія"/>
              </a:rPr>
              <a:t>Римської</a:t>
            </a:r>
            <a:r>
              <a:rPr lang="ru-RU" b="1" dirty="0" smtClean="0">
                <a:hlinkClick r:id="rId4" tooltip="Римська імперія"/>
              </a:rPr>
              <a:t> </a:t>
            </a:r>
            <a:r>
              <a:rPr lang="ru-RU" b="1" dirty="0" err="1" smtClean="0">
                <a:hlinkClick r:id="rId4" tooltip="Римська імперія"/>
              </a:rPr>
              <a:t>імперії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137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000760" y="6286520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Веспасіан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428604"/>
            <a:ext cx="3284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9-й </a:t>
            </a:r>
            <a:r>
              <a:rPr lang="ru-RU" b="1" dirty="0" err="1" smtClean="0">
                <a:hlinkClick r:id="rId3" tooltip="Римські імператори"/>
              </a:rPr>
              <a:t>Імператор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4" tooltip="Римська імперія"/>
              </a:rPr>
              <a:t>Римської</a:t>
            </a:r>
            <a:r>
              <a:rPr lang="ru-RU" b="1" dirty="0" smtClean="0">
                <a:hlinkClick r:id="rId4" tooltip="Римська імперія"/>
              </a:rPr>
              <a:t> </a:t>
            </a:r>
            <a:r>
              <a:rPr lang="ru-RU" b="1" dirty="0" err="1" smtClean="0">
                <a:hlinkClick r:id="rId4" tooltip="Римська імперія"/>
              </a:rPr>
              <a:t>імперії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35798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Будучи </a:t>
            </a:r>
            <a:r>
              <a:rPr lang="ru-RU" b="1" dirty="0" err="1" smtClean="0">
                <a:solidFill>
                  <a:schemeClr val="tx1"/>
                </a:solidFill>
              </a:rPr>
              <a:t>імператором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Веспасіан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відрізнявся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тією</a:t>
            </a:r>
            <a:r>
              <a:rPr lang="ru-RU" b="1" dirty="0" smtClean="0">
                <a:solidFill>
                  <a:schemeClr val="tx1"/>
                </a:solidFill>
              </a:rPr>
              <a:t> ж простотою та </a:t>
            </a:r>
            <a:r>
              <a:rPr lang="ru-RU" b="1" dirty="0" err="1" smtClean="0">
                <a:solidFill>
                  <a:schemeClr val="tx1"/>
                </a:solidFill>
              </a:rPr>
              <a:t>презирством</a:t>
            </a:r>
            <a:r>
              <a:rPr lang="ru-RU" b="1" dirty="0" smtClean="0">
                <a:solidFill>
                  <a:schemeClr val="tx1"/>
                </a:solidFill>
              </a:rPr>
              <a:t> до </a:t>
            </a:r>
            <a:r>
              <a:rPr lang="ru-RU" b="1" dirty="0" err="1" smtClean="0">
                <a:solidFill>
                  <a:schemeClr val="tx1"/>
                </a:solidFill>
              </a:rPr>
              <a:t>зовнішнього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блиску</a:t>
            </a:r>
            <a:r>
              <a:rPr lang="ru-RU" b="1" dirty="0" smtClean="0">
                <a:solidFill>
                  <a:schemeClr val="tx1"/>
                </a:solidFill>
              </a:rPr>
              <a:t>, як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в той час, коли </a:t>
            </a:r>
            <a:r>
              <a:rPr lang="ru-RU" b="1" dirty="0" err="1" smtClean="0">
                <a:solidFill>
                  <a:schemeClr val="tx1"/>
                </a:solidFill>
              </a:rPr>
              <a:t>він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ще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був</a:t>
            </a:r>
            <a:r>
              <a:rPr lang="ru-RU" b="1" dirty="0" smtClean="0">
                <a:solidFill>
                  <a:schemeClr val="tx1"/>
                </a:solidFill>
              </a:rPr>
              <a:t> простим </a:t>
            </a:r>
            <a:r>
              <a:rPr lang="ru-RU" b="1" dirty="0" err="1" smtClean="0">
                <a:solidFill>
                  <a:schemeClr val="tx1"/>
                </a:solidFill>
              </a:rPr>
              <a:t>громадянином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Він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спрямував</a:t>
            </a:r>
            <a:r>
              <a:rPr lang="ru-RU" b="1" dirty="0" smtClean="0">
                <a:solidFill>
                  <a:schemeClr val="tx1"/>
                </a:solidFill>
              </a:rPr>
              <a:t> все </a:t>
            </a:r>
            <a:r>
              <a:rPr lang="ru-RU" b="1" dirty="0" err="1" smtClean="0">
                <a:solidFill>
                  <a:schemeClr val="tx1"/>
                </a:solidFill>
              </a:rPr>
              <a:t>своє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дбання</a:t>
            </a:r>
            <a:r>
              <a:rPr lang="ru-RU" b="1" dirty="0" smtClean="0">
                <a:solidFill>
                  <a:schemeClr val="tx1"/>
                </a:solidFill>
              </a:rPr>
              <a:t> на те, </a:t>
            </a:r>
            <a:r>
              <a:rPr lang="ru-RU" b="1" dirty="0" err="1" smtClean="0">
                <a:solidFill>
                  <a:schemeClr val="tx1"/>
                </a:solidFill>
              </a:rPr>
              <a:t>щоб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відновленням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дисципліни</a:t>
            </a:r>
            <a:r>
              <a:rPr lang="ru-RU" b="1" dirty="0" smtClean="0">
                <a:solidFill>
                  <a:schemeClr val="tx1"/>
                </a:solidFill>
              </a:rPr>
              <a:t> в </a:t>
            </a:r>
            <a:r>
              <a:rPr lang="ru-RU" b="1" dirty="0" err="1" smtClean="0">
                <a:solidFill>
                  <a:schemeClr val="tx1"/>
                </a:solidFill>
              </a:rPr>
              <a:t>армії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збереженням</a:t>
            </a:r>
            <a:r>
              <a:rPr lang="ru-RU" b="1" dirty="0" smtClean="0">
                <a:solidFill>
                  <a:schemeClr val="tx1"/>
                </a:solidFill>
              </a:rPr>
              <a:t> миру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поркащенням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управління</a:t>
            </a:r>
            <a:r>
              <a:rPr lang="ru-RU" b="1" dirty="0" smtClean="0">
                <a:solidFill>
                  <a:schemeClr val="tx1"/>
                </a:solidFill>
              </a:rPr>
              <a:t>, особливо </a:t>
            </a:r>
            <a:r>
              <a:rPr lang="ru-RU" b="1" dirty="0" err="1" smtClean="0">
                <a:solidFill>
                  <a:schemeClr val="tx1"/>
                </a:solidFill>
              </a:rPr>
              <a:t>фінансів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залікувати</a:t>
            </a:r>
            <a:r>
              <a:rPr lang="ru-RU" b="1" dirty="0" smtClean="0">
                <a:solidFill>
                  <a:schemeClr val="tx1"/>
                </a:solidFill>
              </a:rPr>
              <a:t> рани, </a:t>
            </a:r>
            <a:r>
              <a:rPr lang="ru-RU" b="1" dirty="0" err="1" smtClean="0">
                <a:solidFill>
                  <a:schemeClr val="tx1"/>
                </a:solidFill>
              </a:rPr>
              <a:t>нанесені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державі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міжусобними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війнами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Ві</a:t>
            </a:r>
            <a:r>
              <a:rPr lang="ru-RU" b="1" dirty="0" smtClean="0">
                <a:solidFill>
                  <a:schemeClr val="tx1"/>
                </a:solidFill>
              </a:rPr>
              <a:t> не </a:t>
            </a:r>
            <a:r>
              <a:rPr lang="ru-RU" b="1" dirty="0" err="1" smtClean="0">
                <a:solidFill>
                  <a:schemeClr val="tx1"/>
                </a:solidFill>
              </a:rPr>
              <a:t>вів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ніяких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воєн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окрім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британської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що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дісталася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йому</a:t>
            </a:r>
            <a:r>
              <a:rPr lang="ru-RU" b="1" dirty="0" smtClean="0">
                <a:solidFill>
                  <a:schemeClr val="tx1"/>
                </a:solidFill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</a:rPr>
              <a:t>спадок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від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його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попередників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навіть</a:t>
            </a:r>
            <a:r>
              <a:rPr lang="ru-RU" b="1" dirty="0" smtClean="0">
                <a:solidFill>
                  <a:schemeClr val="tx1"/>
                </a:solidFill>
              </a:rPr>
              <a:t> зачинив храм </a:t>
            </a:r>
            <a:r>
              <a:rPr lang="ru-RU" b="1" dirty="0" smtClean="0">
                <a:solidFill>
                  <a:schemeClr val="tx1"/>
                </a:solidFill>
                <a:hlinkClick r:id="rId2" tooltip="Янус (міфологія)"/>
              </a:rPr>
              <a:t>Януса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що</a:t>
            </a:r>
            <a:r>
              <a:rPr lang="ru-RU" b="1" dirty="0" smtClean="0">
                <a:solidFill>
                  <a:schemeClr val="tx1"/>
                </a:solidFill>
              </a:rPr>
              <a:t> так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залишався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зачиненим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протягом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його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правління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Фінанси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імперії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були</a:t>
            </a:r>
            <a:r>
              <a:rPr lang="ru-RU" b="1" dirty="0" smtClean="0">
                <a:solidFill>
                  <a:schemeClr val="tx1"/>
                </a:solidFill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</a:rPr>
              <a:t>дуже</a:t>
            </a:r>
            <a:r>
              <a:rPr lang="ru-RU" b="1" dirty="0" smtClean="0">
                <a:solidFill>
                  <a:schemeClr val="tx1"/>
                </a:solidFill>
              </a:rPr>
              <a:t> поганому </a:t>
            </a:r>
            <a:r>
              <a:rPr lang="ru-RU" b="1" dirty="0" err="1" smtClean="0">
                <a:solidFill>
                  <a:schemeClr val="tx1"/>
                </a:solidFill>
              </a:rPr>
              <a:t>стані</a:t>
            </a:r>
            <a:r>
              <a:rPr lang="ru-RU" b="1" dirty="0" smtClean="0">
                <a:solidFill>
                  <a:schemeClr val="tx1"/>
                </a:solidFill>
              </a:rPr>
              <a:t>. З метою </a:t>
            </a:r>
            <a:r>
              <a:rPr lang="ru-RU" b="1" dirty="0" err="1" smtClean="0">
                <a:solidFill>
                  <a:schemeClr val="tx1"/>
                </a:solidFill>
              </a:rPr>
              <a:t>поповнення</a:t>
            </a:r>
            <a:r>
              <a:rPr lang="ru-RU" b="1" dirty="0" smtClean="0">
                <a:solidFill>
                  <a:schemeClr val="tx1"/>
                </a:solidFill>
              </a:rPr>
              <a:t> бюджета </a:t>
            </a:r>
            <a:r>
              <a:rPr lang="ru-RU" b="1" dirty="0" err="1" smtClean="0">
                <a:solidFill>
                  <a:schemeClr val="tx1"/>
                </a:solidFill>
              </a:rPr>
              <a:t>Веспасіан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збільшив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податки</a:t>
            </a:r>
            <a:r>
              <a:rPr lang="ru-RU" b="1" dirty="0" smtClean="0">
                <a:solidFill>
                  <a:schemeClr val="tx1"/>
                </a:solidFill>
              </a:rPr>
              <a:t>; </a:t>
            </a:r>
            <a:r>
              <a:rPr lang="ru-RU" b="1" dirty="0" err="1" smtClean="0">
                <a:solidFill>
                  <a:schemeClr val="tx1"/>
                </a:solidFill>
              </a:rPr>
              <a:t>велике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глузування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викликало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оподаткування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громадський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туалетів</a:t>
            </a:r>
            <a:r>
              <a:rPr lang="ru-RU" b="1" dirty="0" smtClean="0">
                <a:solidFill>
                  <a:schemeClr val="tx1"/>
                </a:solidFill>
              </a:rPr>
              <a:t>, у </a:t>
            </a:r>
            <a:r>
              <a:rPr lang="ru-RU" b="1" dirty="0" err="1" smtClean="0">
                <a:solidFill>
                  <a:schemeClr val="tx1"/>
                </a:solidFill>
              </a:rPr>
              <a:t>відповідь</a:t>
            </a:r>
            <a:r>
              <a:rPr lang="ru-RU" b="1" dirty="0" smtClean="0">
                <a:solidFill>
                  <a:schemeClr val="tx1"/>
                </a:solidFill>
              </a:rPr>
              <a:t> на яке </a:t>
            </a:r>
            <a:r>
              <a:rPr lang="ru-RU" b="1" dirty="0" err="1" smtClean="0">
                <a:solidFill>
                  <a:schemeClr val="tx1"/>
                </a:solidFill>
              </a:rPr>
              <a:t>імператор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промовив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крилатий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вираз</a:t>
            </a:r>
            <a:r>
              <a:rPr lang="ru-RU" b="1" dirty="0" smtClean="0">
                <a:solidFill>
                  <a:schemeClr val="tx1"/>
                </a:solidFill>
              </a:rPr>
              <a:t>: "</a:t>
            </a:r>
            <a:r>
              <a:rPr lang="ru-RU" b="1" dirty="0" err="1" smtClean="0">
                <a:solidFill>
                  <a:schemeClr val="tx1"/>
                </a:solidFill>
              </a:rPr>
              <a:t>Гроші</a:t>
            </a:r>
            <a:r>
              <a:rPr lang="ru-RU" b="1" dirty="0" smtClean="0">
                <a:solidFill>
                  <a:schemeClr val="tx1"/>
                </a:solidFill>
              </a:rPr>
              <a:t> не пахнуть". </a:t>
            </a:r>
            <a:r>
              <a:rPr lang="ru-RU" b="1" dirty="0" err="1" smtClean="0">
                <a:solidFill>
                  <a:schemeClr val="tx1"/>
                </a:solidFill>
              </a:rPr>
              <a:t>Імператор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використовував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будь-які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навіть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незаконні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методи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поповнення</a:t>
            </a:r>
            <a:r>
              <a:rPr lang="ru-RU" b="1" dirty="0" smtClean="0">
                <a:solidFill>
                  <a:schemeClr val="tx1"/>
                </a:solidFill>
              </a:rPr>
              <a:t> казни,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ці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міри</a:t>
            </a:r>
            <a:r>
              <a:rPr lang="ru-RU" b="1" dirty="0" smtClean="0">
                <a:solidFill>
                  <a:schemeClr val="tx1"/>
                </a:solidFill>
              </a:rPr>
              <a:t> дали </a:t>
            </a:r>
            <a:r>
              <a:rPr lang="ru-RU" b="1" dirty="0" err="1" smtClean="0">
                <a:solidFill>
                  <a:schemeClr val="tx1"/>
                </a:solidFill>
              </a:rPr>
              <a:t>результати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Незважаючи</a:t>
            </a:r>
            <a:r>
              <a:rPr lang="ru-RU" b="1" dirty="0" smtClean="0">
                <a:solidFill>
                  <a:schemeClr val="tx1"/>
                </a:solidFill>
              </a:rPr>
              <a:t> на свою </a:t>
            </a:r>
            <a:r>
              <a:rPr lang="ru-RU" b="1" dirty="0" err="1" smtClean="0">
                <a:solidFill>
                  <a:schemeClr val="tx1"/>
                </a:solidFill>
              </a:rPr>
              <a:t>ощадливість</a:t>
            </a:r>
            <a:r>
              <a:rPr lang="ru-RU" b="1" dirty="0" smtClean="0">
                <a:solidFill>
                  <a:schemeClr val="tx1"/>
                </a:solidFill>
              </a:rPr>
              <a:t>, яка накликала на </a:t>
            </a:r>
            <a:r>
              <a:rPr lang="ru-RU" b="1" dirty="0" err="1" smtClean="0">
                <a:solidFill>
                  <a:schemeClr val="tx1"/>
                </a:solidFill>
              </a:rPr>
              <a:t>нього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дорікання</a:t>
            </a:r>
            <a:r>
              <a:rPr lang="ru-RU" b="1" dirty="0" smtClean="0">
                <a:solidFill>
                  <a:schemeClr val="tx1"/>
                </a:solidFill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</a:rPr>
              <a:t>жадібності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він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витрачав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великі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кошти</a:t>
            </a:r>
            <a:r>
              <a:rPr lang="ru-RU" b="1" dirty="0" smtClean="0">
                <a:solidFill>
                  <a:schemeClr val="tx1"/>
                </a:solidFill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</a:rPr>
              <a:t>громадські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споруди</a:t>
            </a:r>
            <a:r>
              <a:rPr lang="ru-RU" b="1" dirty="0" smtClean="0">
                <a:solidFill>
                  <a:schemeClr val="tx1"/>
                </a:solidFill>
              </a:rPr>
              <a:t>; </a:t>
            </a:r>
            <a:r>
              <a:rPr lang="ru-RU" b="1" dirty="0" err="1" smtClean="0">
                <a:solidFill>
                  <a:schemeClr val="tx1"/>
                </a:solidFill>
              </a:rPr>
              <a:t>він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відновив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Капітолій</a:t>
            </a:r>
            <a:r>
              <a:rPr lang="ru-RU" b="1" dirty="0" smtClean="0">
                <a:solidFill>
                  <a:schemeClr val="tx1"/>
                </a:solidFill>
              </a:rPr>
              <a:t> (символ </a:t>
            </a:r>
            <a:r>
              <a:rPr lang="ru-RU" b="1" dirty="0" err="1" smtClean="0">
                <a:solidFill>
                  <a:schemeClr val="tx1"/>
                </a:solidFill>
              </a:rPr>
              <a:t>держави</a:t>
            </a:r>
            <a:r>
              <a:rPr lang="ru-RU" b="1" dirty="0" smtClean="0">
                <a:solidFill>
                  <a:schemeClr val="tx1"/>
                </a:solidFill>
              </a:rPr>
              <a:t> - храм </a:t>
            </a:r>
            <a:r>
              <a:rPr lang="ru-RU" b="1" dirty="0" err="1" smtClean="0">
                <a:solidFill>
                  <a:schemeClr val="tx1"/>
                </a:solidFill>
                <a:hlinkClick r:id="rId3" tooltip="Юпітер (міфологія)"/>
              </a:rPr>
              <a:t>Юпітера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Капітолійського</a:t>
            </a:r>
            <a:r>
              <a:rPr lang="ru-RU" b="1" dirty="0" smtClean="0">
                <a:solidFill>
                  <a:schemeClr val="tx1"/>
                </a:solidFill>
              </a:rPr>
              <a:t>), </a:t>
            </a:r>
            <a:r>
              <a:rPr lang="ru-RU" b="1" dirty="0" err="1" smtClean="0">
                <a:solidFill>
                  <a:schemeClr val="tx1"/>
                </a:solidFill>
              </a:rPr>
              <a:t>що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згорів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під</a:t>
            </a:r>
            <a:r>
              <a:rPr lang="ru-RU" b="1" dirty="0" smtClean="0">
                <a:solidFill>
                  <a:schemeClr val="tx1"/>
                </a:solidFill>
              </a:rPr>
              <a:t> час бою </a:t>
            </a:r>
            <a:r>
              <a:rPr lang="ru-RU" b="1" dirty="0" err="1" smtClean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hlinkClick r:id="rId4" tooltip="Вітеллій"/>
              </a:rPr>
              <a:t>Вітеллієм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спорудив</a:t>
            </a:r>
            <a:r>
              <a:rPr lang="ru-RU" b="1" dirty="0" smtClean="0">
                <a:solidFill>
                  <a:schemeClr val="tx1"/>
                </a:solidFill>
              </a:rPr>
              <a:t> храм миру на </a:t>
            </a:r>
            <a:r>
              <a:rPr lang="ru-RU" b="1" dirty="0" err="1" smtClean="0">
                <a:solidFill>
                  <a:schemeClr val="tx1"/>
                </a:solidFill>
                <a:hlinkClick r:id="rId5" tooltip="Римський Форум"/>
              </a:rPr>
              <a:t>Форумі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який</a:t>
            </a:r>
            <a:r>
              <a:rPr lang="ru-RU" b="1" dirty="0" smtClean="0">
                <a:solidFill>
                  <a:schemeClr val="tx1"/>
                </a:solidFill>
              </a:rPr>
              <a:t> за величиною </a:t>
            </a:r>
            <a:r>
              <a:rPr lang="ru-RU" b="1" dirty="0" err="1" smtClean="0">
                <a:solidFill>
                  <a:schemeClr val="tx1"/>
                </a:solidFill>
              </a:rPr>
              <a:t>дорівнював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найбільшим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спорудам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античності</a:t>
            </a:r>
            <a:r>
              <a:rPr lang="ru-RU" b="1" dirty="0" smtClean="0">
                <a:solidFill>
                  <a:schemeClr val="tx1"/>
                </a:solidFill>
              </a:rPr>
              <a:t>. За </a:t>
            </a:r>
            <a:r>
              <a:rPr lang="ru-RU" b="1" dirty="0" err="1" smtClean="0">
                <a:solidFill>
                  <a:schemeClr val="tx1"/>
                </a:solidFill>
              </a:rPr>
              <a:t>його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правління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почалося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будівництво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величезного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hlinkClick r:id="rId6" tooltip="Амфітеатр"/>
              </a:rPr>
              <a:t>амфітеатру</a:t>
            </a:r>
            <a:r>
              <a:rPr lang="ru-RU" b="1" dirty="0" smtClean="0">
                <a:solidFill>
                  <a:schemeClr val="tx1"/>
                </a:solidFill>
              </a:rPr>
              <a:t> - </a:t>
            </a:r>
            <a:r>
              <a:rPr lang="en-US" b="1" dirty="0" err="1" smtClean="0">
                <a:solidFill>
                  <a:schemeClr val="tx1"/>
                </a:solidFill>
              </a:rPr>
              <a:t>Amphitheatrum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Flavium</a:t>
            </a:r>
            <a:r>
              <a:rPr lang="en-US" b="1" dirty="0" smtClean="0">
                <a:solidFill>
                  <a:schemeClr val="tx1"/>
                </a:solidFill>
              </a:rPr>
              <a:t> - </a:t>
            </a:r>
            <a:r>
              <a:rPr lang="ru-RU" b="1" dirty="0" err="1" smtClean="0">
                <a:solidFill>
                  <a:schemeClr val="tx1"/>
                </a:solidFill>
              </a:rPr>
              <a:t>який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уміщував</a:t>
            </a:r>
            <a:r>
              <a:rPr lang="ru-RU" b="1" dirty="0" smtClean="0">
                <a:solidFill>
                  <a:schemeClr val="tx1"/>
                </a:solidFill>
              </a:rPr>
              <a:t> 80 </a:t>
            </a:r>
            <a:r>
              <a:rPr lang="ru-RU" b="1" dirty="0" err="1" smtClean="0">
                <a:solidFill>
                  <a:schemeClr val="tx1"/>
                </a:solidFill>
              </a:rPr>
              <a:t>тисяч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глядачів</a:t>
            </a:r>
            <a:r>
              <a:rPr lang="ru-RU" b="1" dirty="0" smtClean="0">
                <a:solidFill>
                  <a:schemeClr val="tx1"/>
                </a:solidFill>
              </a:rPr>
              <a:t>. Цей </a:t>
            </a:r>
            <a:r>
              <a:rPr lang="ru-RU" b="1" dirty="0" err="1" smtClean="0">
                <a:solidFill>
                  <a:schemeClr val="tx1"/>
                </a:solidFill>
                <a:hlinkClick r:id="rId6" tooltip="Амфітеатр"/>
              </a:rPr>
              <a:t>амфітеатр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відомий</a:t>
            </a:r>
            <a:r>
              <a:rPr lang="ru-RU" b="1" dirty="0" smtClean="0">
                <a:solidFill>
                  <a:schemeClr val="tx1"/>
                </a:solidFill>
              </a:rPr>
              <a:t> як </a:t>
            </a:r>
            <a:r>
              <a:rPr lang="ru-RU" b="1" dirty="0" err="1" smtClean="0">
                <a:solidFill>
                  <a:schemeClr val="tx1"/>
                </a:solidFill>
                <a:hlinkClick r:id="rId7"/>
              </a:rPr>
              <a:t>Колізей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і</a:t>
            </a:r>
            <a:r>
              <a:rPr lang="ru-RU" b="1" dirty="0" smtClean="0">
                <a:solidFill>
                  <a:schemeClr val="tx1"/>
                </a:solidFill>
              </a:rPr>
              <a:t> зараз </a:t>
            </a:r>
            <a:r>
              <a:rPr lang="ru-RU" b="1" dirty="0" err="1" smtClean="0">
                <a:solidFill>
                  <a:schemeClr val="tx1"/>
                </a:solidFill>
              </a:rPr>
              <a:t>є</a:t>
            </a:r>
            <a:r>
              <a:rPr lang="ru-RU" b="1" dirty="0" smtClean="0">
                <a:solidFill>
                  <a:schemeClr val="tx1"/>
                </a:solidFill>
              </a:rPr>
              <a:t> прикрасою </a:t>
            </a:r>
            <a:r>
              <a:rPr lang="ru-RU" b="1" dirty="0" smtClean="0">
                <a:solidFill>
                  <a:schemeClr val="tx1"/>
                </a:solidFill>
                <a:hlinkClick r:id="rId8" tooltip="Рим"/>
              </a:rPr>
              <a:t>Риму</a:t>
            </a:r>
            <a:r>
              <a:rPr lang="ru-RU" b="1" dirty="0" smtClean="0">
                <a:solidFill>
                  <a:schemeClr val="tx1"/>
                </a:solidFill>
              </a:rPr>
              <a:t>. Але </a:t>
            </a:r>
            <a:r>
              <a:rPr lang="ru-RU" b="1" dirty="0" err="1" smtClean="0">
                <a:solidFill>
                  <a:schemeClr val="tx1"/>
                </a:solidFill>
              </a:rPr>
              <a:t>головна</a:t>
            </a:r>
            <a:r>
              <a:rPr lang="ru-RU" b="1" dirty="0" smtClean="0">
                <a:solidFill>
                  <a:schemeClr val="tx1"/>
                </a:solidFill>
              </a:rPr>
              <a:t> заслуга </a:t>
            </a:r>
            <a:r>
              <a:rPr lang="ru-RU" b="1" dirty="0" err="1" smtClean="0">
                <a:solidFill>
                  <a:schemeClr val="tx1"/>
                </a:solidFill>
              </a:rPr>
              <a:t>Веспасіана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заключалася</a:t>
            </a:r>
            <a:r>
              <a:rPr lang="ru-RU" b="1" dirty="0" smtClean="0">
                <a:solidFill>
                  <a:schemeClr val="tx1"/>
                </a:solidFill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</a:rPr>
              <a:t>зміцненні</a:t>
            </a:r>
            <a:r>
              <a:rPr lang="ru-RU" b="1" dirty="0" smtClean="0">
                <a:solidFill>
                  <a:schemeClr val="tx1"/>
                </a:solidFill>
              </a:rPr>
              <a:t> та </a:t>
            </a:r>
            <a:r>
              <a:rPr lang="ru-RU" b="1" dirty="0" err="1" smtClean="0">
                <a:solidFill>
                  <a:schemeClr val="tx1"/>
                </a:solidFill>
              </a:rPr>
              <a:t>поліпшенні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внутрішнього</a:t>
            </a:r>
            <a:r>
              <a:rPr lang="ru-RU" b="1" dirty="0" smtClean="0">
                <a:solidFill>
                  <a:schemeClr val="tx1"/>
                </a:solidFill>
              </a:rPr>
              <a:t> порядку. При </a:t>
            </a:r>
            <a:r>
              <a:rPr lang="ru-RU" b="1" dirty="0" err="1" smtClean="0">
                <a:solidFill>
                  <a:schemeClr val="tx1"/>
                </a:solidFill>
              </a:rPr>
              <a:t>цьому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він</a:t>
            </a:r>
            <a:r>
              <a:rPr lang="ru-RU" b="1" dirty="0" smtClean="0">
                <a:solidFill>
                  <a:schemeClr val="tx1"/>
                </a:solidFill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</a:rPr>
              <a:t>цілому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виказав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більшу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поміркованість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хоча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іноді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бував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крутий</a:t>
            </a:r>
            <a:r>
              <a:rPr lang="ru-RU" b="1" dirty="0" smtClean="0">
                <a:solidFill>
                  <a:schemeClr val="tx1"/>
                </a:solidFill>
              </a:rPr>
              <a:t> до </a:t>
            </a:r>
            <a:r>
              <a:rPr lang="ru-RU" b="1" dirty="0" err="1" smtClean="0">
                <a:solidFill>
                  <a:schemeClr val="tx1"/>
                </a:solidFill>
              </a:rPr>
              <a:t>жорстокості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Позбавив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привілегій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міста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Греції</a:t>
            </a:r>
            <a:r>
              <a:rPr lang="ru-RU" b="1" dirty="0" smtClean="0">
                <a:solidFill>
                  <a:schemeClr val="tx1"/>
                </a:solidFill>
              </a:rPr>
              <a:t> (</a:t>
            </a:r>
            <a:r>
              <a:rPr lang="ru-RU" b="1" dirty="0" err="1" smtClean="0">
                <a:solidFill>
                  <a:schemeClr val="tx1"/>
                </a:solidFill>
              </a:rPr>
              <a:t>отримані</a:t>
            </a:r>
            <a:r>
              <a:rPr lang="ru-RU" b="1" dirty="0" smtClean="0">
                <a:solidFill>
                  <a:schemeClr val="tx1"/>
                </a:solidFill>
              </a:rPr>
              <a:t> ними </a:t>
            </a:r>
            <a:r>
              <a:rPr lang="ru-RU" b="1" dirty="0" err="1" smtClean="0">
                <a:solidFill>
                  <a:schemeClr val="tx1"/>
                </a:solidFill>
              </a:rPr>
              <a:t>від</a:t>
            </a:r>
            <a:r>
              <a:rPr lang="ru-RU" b="1" dirty="0" smtClean="0">
                <a:solidFill>
                  <a:schemeClr val="tx1"/>
                </a:solidFill>
              </a:rPr>
              <a:t> Нерона); </a:t>
            </a:r>
            <a:r>
              <a:rPr lang="ru-RU" b="1" dirty="0" err="1" smtClean="0">
                <a:solidFill>
                  <a:schemeClr val="tx1"/>
                </a:solidFill>
              </a:rPr>
              <a:t>вигнав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  <a:hlinkClick r:id="rId8" tooltip="Рим"/>
              </a:rPr>
              <a:t>Риму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філософів</a:t>
            </a:r>
            <a:r>
              <a:rPr lang="ru-RU" b="1" dirty="0" smtClean="0">
                <a:solidFill>
                  <a:schemeClr val="tx1"/>
                </a:solidFill>
              </a:rPr>
              <a:t> та </a:t>
            </a:r>
            <a:r>
              <a:rPr lang="ru-RU" b="1" dirty="0" err="1" smtClean="0">
                <a:solidFill>
                  <a:schemeClr val="tx1"/>
                </a:solidFill>
              </a:rPr>
              <a:t>астрологів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5568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57818" y="357166"/>
            <a:ext cx="3413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10-й </a:t>
            </a:r>
            <a:r>
              <a:rPr lang="ru-RU" b="1" dirty="0" err="1" smtClean="0">
                <a:hlinkClick r:id="rId3" tooltip="Римські імператори"/>
              </a:rPr>
              <a:t>Імператор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4" tooltip="Римська імперія"/>
              </a:rPr>
              <a:t>Римської</a:t>
            </a:r>
            <a:r>
              <a:rPr lang="ru-RU" b="1" dirty="0" smtClean="0">
                <a:hlinkClick r:id="rId4" tooltip="Римська імперія"/>
              </a:rPr>
              <a:t> </a:t>
            </a:r>
            <a:r>
              <a:rPr lang="ru-RU" b="1" dirty="0" err="1" smtClean="0">
                <a:hlinkClick r:id="rId4" tooltip="Римська імперія"/>
              </a:rPr>
              <a:t>імперії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6143644"/>
            <a:ext cx="224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Тіт</a:t>
            </a:r>
            <a:r>
              <a:rPr lang="ru-RU" b="1" dirty="0" smtClean="0"/>
              <a:t> </a:t>
            </a:r>
            <a:r>
              <a:rPr lang="ru-RU" b="1" dirty="0" err="1" smtClean="0"/>
              <a:t>Флавій</a:t>
            </a:r>
            <a:r>
              <a:rPr lang="ru-RU" b="1" dirty="0" smtClean="0"/>
              <a:t> </a:t>
            </a:r>
            <a:r>
              <a:rPr lang="ru-RU" b="1" dirty="0" err="1" smtClean="0"/>
              <a:t>Веспасіан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179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500826" y="6215082"/>
            <a:ext cx="1074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Доміціан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500042"/>
            <a:ext cx="341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11-й </a:t>
            </a:r>
            <a:r>
              <a:rPr lang="ru-RU" b="1" dirty="0" err="1" smtClean="0">
                <a:hlinkClick r:id="rId3" tooltip="Римські імператори"/>
              </a:rPr>
              <a:t>Імператор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4" tooltip="Римська імперія"/>
              </a:rPr>
              <a:t>Римської</a:t>
            </a:r>
            <a:r>
              <a:rPr lang="ru-RU" b="1" dirty="0" smtClean="0">
                <a:hlinkClick r:id="rId4" tooltip="Римська імперія"/>
              </a:rPr>
              <a:t> </a:t>
            </a:r>
            <a:r>
              <a:rPr lang="ru-RU" b="1" dirty="0" err="1" smtClean="0">
                <a:hlinkClick r:id="rId4" tooltip="Римська імперія"/>
              </a:rPr>
              <a:t>імперії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8934"/>
            <a:ext cx="8686800" cy="8382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Правління</a:t>
            </a:r>
            <a:r>
              <a:rPr lang="ru-RU" b="1" dirty="0" smtClean="0"/>
              <a:t> </a:t>
            </a:r>
            <a:r>
              <a:rPr lang="ru-RU" b="1" dirty="0" err="1" smtClean="0"/>
              <a:t>династії</a:t>
            </a:r>
            <a:r>
              <a:rPr lang="ru-RU" b="1" dirty="0" smtClean="0"/>
              <a:t> </a:t>
            </a:r>
            <a:r>
              <a:rPr lang="ru-RU" b="1" dirty="0" err="1" smtClean="0"/>
              <a:t>Антонінів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5267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500826" y="6286520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Нерва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571480"/>
            <a:ext cx="3420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12-й </a:t>
            </a:r>
            <a:r>
              <a:rPr lang="ru-RU" b="1" dirty="0" err="1" smtClean="0">
                <a:hlinkClick r:id="rId3" tooltip="Римські імператори"/>
              </a:rPr>
              <a:t>Імператор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4" tooltip="Римська імперія"/>
              </a:rPr>
              <a:t>Римської</a:t>
            </a:r>
            <a:r>
              <a:rPr lang="ru-RU" b="1" dirty="0" smtClean="0">
                <a:hlinkClick r:id="rId4" tooltip="Римська імперія"/>
              </a:rPr>
              <a:t> </a:t>
            </a:r>
            <a:r>
              <a:rPr lang="ru-RU" b="1" dirty="0" err="1" smtClean="0">
                <a:hlinkClick r:id="rId4" tooltip="Римська імперія"/>
              </a:rPr>
              <a:t>імперії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572264" y="6286520"/>
            <a:ext cx="767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Траян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500042"/>
            <a:ext cx="3418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13-й </a:t>
            </a:r>
            <a:r>
              <a:rPr lang="ru-RU" b="1" dirty="0" err="1" smtClean="0">
                <a:hlinkClick r:id="rId3" tooltip="Римські імператори"/>
              </a:rPr>
              <a:t>Імператор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4" tooltip="Римська імперія"/>
              </a:rPr>
              <a:t>Римської</a:t>
            </a:r>
            <a:r>
              <a:rPr lang="ru-RU" b="1" dirty="0" smtClean="0">
                <a:hlinkClick r:id="rId4" tooltip="Римська імперія"/>
              </a:rPr>
              <a:t> </a:t>
            </a:r>
            <a:r>
              <a:rPr lang="ru-RU" b="1" dirty="0" err="1" smtClean="0">
                <a:hlinkClick r:id="rId4" tooltip="Римська імперія"/>
              </a:rPr>
              <a:t>імперії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9161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3" y="1285860"/>
            <a:ext cx="295277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286512" y="6000768"/>
            <a:ext cx="1731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Октавіан</a:t>
            </a:r>
            <a:r>
              <a:rPr lang="ru-RU" b="1" dirty="0" smtClean="0"/>
              <a:t> Август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571480"/>
            <a:ext cx="3284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1-й </a:t>
            </a:r>
            <a:r>
              <a:rPr lang="ru-RU" b="1" dirty="0" err="1" smtClean="0">
                <a:hlinkClick r:id="rId4" tooltip="Римські імператори"/>
              </a:rPr>
              <a:t>Імператор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5" tooltip="Римська імперія"/>
              </a:rPr>
              <a:t>Римської</a:t>
            </a:r>
            <a:r>
              <a:rPr lang="ru-RU" b="1" dirty="0" smtClean="0">
                <a:hlinkClick r:id="rId5" tooltip="Римська імперія"/>
              </a:rPr>
              <a:t> </a:t>
            </a:r>
            <a:r>
              <a:rPr lang="ru-RU" b="1" dirty="0" err="1" smtClean="0">
                <a:hlinkClick r:id="rId5" tooltip="Римська імперія"/>
              </a:rPr>
              <a:t>імперії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365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929454" y="6215082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Адріан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30822" y="428604"/>
            <a:ext cx="3413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14-й </a:t>
            </a:r>
            <a:r>
              <a:rPr lang="ru-RU" b="1" dirty="0" err="1" smtClean="0">
                <a:hlinkClick r:id="rId3" tooltip="Римські імператори"/>
              </a:rPr>
              <a:t>Імператор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4" tooltip="Римська імперія"/>
              </a:rPr>
              <a:t>Римської</a:t>
            </a:r>
            <a:r>
              <a:rPr lang="ru-RU" b="1" dirty="0" smtClean="0">
                <a:hlinkClick r:id="rId4" tooltip="Римська імперія"/>
              </a:rPr>
              <a:t> </a:t>
            </a:r>
            <a:r>
              <a:rPr lang="ru-RU" b="1" dirty="0" err="1" smtClean="0">
                <a:hlinkClick r:id="rId4" tooltip="Римська імперія"/>
              </a:rPr>
              <a:t>імперії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316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643702" y="6215082"/>
            <a:ext cx="1309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Антоній</a:t>
            </a:r>
            <a:r>
              <a:rPr lang="ru-RU" b="1" dirty="0" smtClean="0"/>
              <a:t> </a:t>
            </a:r>
            <a:r>
              <a:rPr lang="ru-RU" b="1" dirty="0" err="1" smtClean="0"/>
              <a:t>Пій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26654" y="571480"/>
            <a:ext cx="3417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15-й </a:t>
            </a:r>
            <a:r>
              <a:rPr lang="ru-RU" b="1" dirty="0" err="1" smtClean="0">
                <a:hlinkClick r:id="rId3" tooltip="Римські імператори"/>
              </a:rPr>
              <a:t>Імператор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4" tooltip="Римська імперія"/>
              </a:rPr>
              <a:t>Римської</a:t>
            </a:r>
            <a:r>
              <a:rPr lang="ru-RU" b="1" dirty="0" smtClean="0">
                <a:hlinkClick r:id="rId4" tooltip="Римська імперія"/>
              </a:rPr>
              <a:t> </a:t>
            </a:r>
            <a:r>
              <a:rPr lang="ru-RU" b="1" dirty="0" err="1" smtClean="0">
                <a:hlinkClick r:id="rId4" tooltip="Римська імперія"/>
              </a:rPr>
              <a:t>імперії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849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43636" y="6143644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Марк </a:t>
            </a:r>
            <a:r>
              <a:rPr lang="ru-RU" b="1" dirty="0" err="1" smtClean="0"/>
              <a:t>Аврелій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1370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572264" y="6143644"/>
            <a:ext cx="995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Коммод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1468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Правління</a:t>
            </a:r>
            <a:r>
              <a:rPr lang="ru-RU" b="1" dirty="0" smtClean="0"/>
              <a:t> </a:t>
            </a:r>
            <a:r>
              <a:rPr lang="ru-RU" b="1" dirty="0" err="1" smtClean="0"/>
              <a:t>династії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2" tooltip="Юлії-Клавдії"/>
              </a:rPr>
              <a:t>Юліїв-Клавдіїв</a:t>
            </a:r>
            <a:r>
              <a:rPr lang="ru-RU" b="1" dirty="0" smtClean="0"/>
              <a:t>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551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857884" y="6143644"/>
            <a:ext cx="247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Тиберій</a:t>
            </a:r>
            <a:r>
              <a:rPr lang="ru-RU" b="1" dirty="0" smtClean="0"/>
              <a:t> </a:t>
            </a:r>
            <a:r>
              <a:rPr lang="ru-RU" b="1" dirty="0" err="1" smtClean="0"/>
              <a:t>Клавдій</a:t>
            </a:r>
            <a:r>
              <a:rPr lang="ru-RU" b="1" dirty="0" smtClean="0"/>
              <a:t> Нерон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428604"/>
            <a:ext cx="3284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2-й </a:t>
            </a:r>
            <a:r>
              <a:rPr lang="ru-RU" b="1" dirty="0" err="1" smtClean="0">
                <a:hlinkClick r:id="rId3" tooltip="Римські імператори"/>
              </a:rPr>
              <a:t>Імператор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4" tooltip="Римська імперія"/>
              </a:rPr>
              <a:t>Римської</a:t>
            </a:r>
            <a:r>
              <a:rPr lang="ru-RU" b="1" dirty="0" smtClean="0">
                <a:hlinkClick r:id="rId4" tooltip="Римська імперія"/>
              </a:rPr>
              <a:t> </a:t>
            </a:r>
            <a:r>
              <a:rPr lang="ru-RU" b="1" dirty="0" err="1" smtClean="0">
                <a:hlinkClick r:id="rId4" tooltip="Римська імперія"/>
              </a:rPr>
              <a:t>імперії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0821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43636" y="6143644"/>
            <a:ext cx="1006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Калігула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428604"/>
            <a:ext cx="3284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3-й </a:t>
            </a:r>
            <a:r>
              <a:rPr lang="ru-RU" b="1" dirty="0" err="1" smtClean="0">
                <a:hlinkClick r:id="rId3" tooltip="Римські імператори"/>
              </a:rPr>
              <a:t>Імператор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4" tooltip="Римська імперія"/>
              </a:rPr>
              <a:t>Римської</a:t>
            </a:r>
            <a:r>
              <a:rPr lang="ru-RU" b="1" dirty="0" smtClean="0">
                <a:hlinkClick r:id="rId4" tooltip="Римська імперія"/>
              </a:rPr>
              <a:t> </a:t>
            </a:r>
            <a:r>
              <a:rPr lang="ru-RU" b="1" dirty="0" err="1" smtClean="0">
                <a:hlinkClick r:id="rId4" tooltip="Римська імперія"/>
              </a:rPr>
              <a:t>імперії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39872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43636" y="6215082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/>
              <a:t>Клавдій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571480"/>
            <a:ext cx="3284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4-й </a:t>
            </a:r>
            <a:r>
              <a:rPr lang="ru-RU" b="1" dirty="0" err="1" smtClean="0">
                <a:hlinkClick r:id="rId3" tooltip="Римські імператори"/>
              </a:rPr>
              <a:t>Імператор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4" tooltip="Римська імперія"/>
              </a:rPr>
              <a:t>Римської</a:t>
            </a:r>
            <a:r>
              <a:rPr lang="ru-RU" b="1" dirty="0" smtClean="0">
                <a:hlinkClick r:id="rId4" tooltip="Римська імперія"/>
              </a:rPr>
              <a:t> </a:t>
            </a:r>
            <a:r>
              <a:rPr lang="ru-RU" b="1" dirty="0" err="1" smtClean="0">
                <a:hlinkClick r:id="rId4" tooltip="Римська імперія"/>
              </a:rPr>
              <a:t>імперії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0426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357950" y="621508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Нерон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571480"/>
            <a:ext cx="3284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5-й </a:t>
            </a:r>
            <a:r>
              <a:rPr lang="ru-RU" b="1" dirty="0" err="1" smtClean="0">
                <a:hlinkClick r:id="rId3" tooltip="Римські імператори"/>
              </a:rPr>
              <a:t>Імператор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4" tooltip="Римська імперія"/>
              </a:rPr>
              <a:t>Римської</a:t>
            </a:r>
            <a:r>
              <a:rPr lang="ru-RU" b="1" dirty="0" smtClean="0">
                <a:hlinkClick r:id="rId4" tooltip="Римська імперія"/>
              </a:rPr>
              <a:t> </a:t>
            </a:r>
            <a:r>
              <a:rPr lang="ru-RU" b="1" dirty="0" err="1" smtClean="0">
                <a:hlinkClick r:id="rId4" tooltip="Римська імперія"/>
              </a:rPr>
              <a:t>імперії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0" y="214290"/>
            <a:ext cx="9086954" cy="3357586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7" descr="3"/>
          <p:cNvPicPr>
            <a:picLocks noChangeAspect="1" noChangeArrowheads="1"/>
          </p:cNvPicPr>
          <p:nvPr/>
        </p:nvPicPr>
        <p:blipFill>
          <a:blip r:embed="rId3"/>
          <a:srcRect t="3751"/>
          <a:stretch>
            <a:fillRect/>
          </a:stretch>
        </p:blipFill>
        <p:spPr bwMode="auto">
          <a:xfrm>
            <a:off x="0" y="3635375"/>
            <a:ext cx="9144000" cy="3144838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28"/>
            <a:ext cx="8991600" cy="6572272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 err="1" smtClean="0"/>
              <a:t>Натхненний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лестощами</a:t>
            </a:r>
            <a:r>
              <a:rPr lang="ru-RU" sz="4500" b="1" dirty="0" smtClean="0"/>
              <a:t> Сенеки Нерон </a:t>
            </a:r>
            <a:r>
              <a:rPr lang="ru-RU" sz="4500" b="1" dirty="0" err="1" smtClean="0"/>
              <a:t>уявляв</a:t>
            </a:r>
            <a:r>
              <a:rPr lang="ru-RU" sz="4500" b="1" dirty="0" smtClean="0"/>
              <a:t> себе великим артистом. </a:t>
            </a:r>
            <a:r>
              <a:rPr lang="ru-RU" sz="4500" b="1" dirty="0" err="1" smtClean="0"/>
              <a:t>Пізніше</a:t>
            </a:r>
            <a:r>
              <a:rPr lang="ru-RU" sz="4500" b="1" dirty="0" smtClean="0"/>
              <a:t>, до </a:t>
            </a:r>
            <a:r>
              <a:rPr lang="ru-RU" sz="4500" b="1" dirty="0" err="1" smtClean="0"/>
              <a:t>цього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добавилося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захоплення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колісними</a:t>
            </a:r>
            <a:r>
              <a:rPr lang="ru-RU" sz="4500" b="1" dirty="0" smtClean="0"/>
              <a:t> перегонами та спортом. Нерон </a:t>
            </a:r>
            <a:r>
              <a:rPr lang="ru-RU" sz="4500" b="1" dirty="0" err="1" smtClean="0"/>
              <a:t>вважав</a:t>
            </a:r>
            <a:r>
              <a:rPr lang="ru-RU" sz="4500" b="1" dirty="0" smtClean="0"/>
              <a:t> себе </a:t>
            </a:r>
            <a:r>
              <a:rPr lang="ru-RU" sz="4500" b="1" dirty="0" err="1" smtClean="0"/>
              <a:t>неперевершеним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музикантом</a:t>
            </a:r>
            <a:r>
              <a:rPr lang="ru-RU" sz="4500" b="1" dirty="0" smtClean="0"/>
              <a:t>, </a:t>
            </a:r>
            <a:r>
              <a:rPr lang="ru-RU" sz="4500" b="1" dirty="0" err="1" smtClean="0"/>
              <a:t>візницею</a:t>
            </a:r>
            <a:r>
              <a:rPr lang="ru-RU" sz="4500" b="1" dirty="0" smtClean="0"/>
              <a:t> та атлетом. «</a:t>
            </a:r>
            <a:r>
              <a:rPr lang="ru-RU" sz="4500" b="1" dirty="0" err="1" smtClean="0"/>
              <a:t>Він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вірив</a:t>
            </a:r>
            <a:r>
              <a:rPr lang="ru-RU" sz="4500" b="1" dirty="0" smtClean="0"/>
              <a:t> у те, </a:t>
            </a:r>
            <a:r>
              <a:rPr lang="ru-RU" sz="4500" b="1" dirty="0" err="1" smtClean="0"/>
              <a:t>що</a:t>
            </a:r>
            <a:r>
              <a:rPr lang="ru-RU" sz="4500" b="1" dirty="0" smtClean="0"/>
              <a:t> у </a:t>
            </a:r>
            <a:r>
              <a:rPr lang="ru-RU" sz="4500" b="1" dirty="0" err="1" smtClean="0"/>
              <a:t>співі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дорівнює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Аполлонові</a:t>
            </a:r>
            <a:r>
              <a:rPr lang="ru-RU" sz="4500" b="1" dirty="0" smtClean="0"/>
              <a:t>, </a:t>
            </a:r>
            <a:r>
              <a:rPr lang="ru-RU" sz="4500" b="1" dirty="0" err="1" smtClean="0"/>
              <a:t>у</a:t>
            </a:r>
            <a:r>
              <a:rPr lang="ru-RU" sz="4500" b="1" dirty="0" smtClean="0"/>
              <a:t> перегонах — </a:t>
            </a:r>
            <a:r>
              <a:rPr lang="ru-RU" sz="4500" b="1" dirty="0" err="1" smtClean="0"/>
              <a:t>Геліосові</a:t>
            </a:r>
            <a:r>
              <a:rPr lang="ru-RU" sz="4500" b="1" dirty="0" smtClean="0"/>
              <a:t>, думав </a:t>
            </a:r>
            <a:r>
              <a:rPr lang="ru-RU" sz="4500" b="1" dirty="0" err="1" smtClean="0"/>
              <a:t>також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наслідувати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діла</a:t>
            </a:r>
            <a:r>
              <a:rPr lang="ru-RU" sz="4500" b="1" dirty="0" smtClean="0"/>
              <a:t> Геракла. </a:t>
            </a:r>
            <a:r>
              <a:rPr lang="ru-RU" sz="4500" b="1" dirty="0" err="1" smtClean="0"/>
              <a:t>Оповідали</a:t>
            </a:r>
            <a:r>
              <a:rPr lang="ru-RU" sz="4500" b="1" dirty="0" smtClean="0"/>
              <a:t>, </a:t>
            </a:r>
            <a:r>
              <a:rPr lang="ru-RU" sz="4500" b="1" dirty="0" err="1" smtClean="0"/>
              <a:t>що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вже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був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приготований</a:t>
            </a:r>
            <a:r>
              <a:rPr lang="ru-RU" sz="4500" b="1" dirty="0" smtClean="0"/>
              <a:t> лев, </a:t>
            </a:r>
            <a:r>
              <a:rPr lang="ru-RU" sz="4500" b="1" dirty="0" err="1" smtClean="0"/>
              <a:t>якого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він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мав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убити</a:t>
            </a:r>
            <a:r>
              <a:rPr lang="ru-RU" sz="4500" b="1" dirty="0" smtClean="0"/>
              <a:t> палицею </a:t>
            </a:r>
            <a:r>
              <a:rPr lang="ru-RU" sz="4500" b="1" dirty="0" err="1" smtClean="0"/>
              <a:t>або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задушити</a:t>
            </a:r>
            <a:r>
              <a:rPr lang="ru-RU" sz="4500" b="1" dirty="0" smtClean="0"/>
              <a:t> руками </a:t>
            </a:r>
            <a:r>
              <a:rPr lang="ru-RU" sz="4500" b="1" dirty="0" err="1" smtClean="0"/>
              <a:t>голий</a:t>
            </a:r>
            <a:r>
              <a:rPr lang="ru-RU" sz="4500" b="1" dirty="0" smtClean="0"/>
              <a:t> на очах </a:t>
            </a:r>
            <a:r>
              <a:rPr lang="ru-RU" sz="4500" b="1" dirty="0" err="1" smtClean="0"/>
              <a:t>глядачів</a:t>
            </a:r>
            <a:r>
              <a:rPr lang="ru-RU" sz="4500" b="1" dirty="0" smtClean="0"/>
              <a:t> на </a:t>
            </a:r>
            <a:r>
              <a:rPr lang="ru-RU" sz="4500" b="1" dirty="0" err="1" smtClean="0"/>
              <a:t>арені</a:t>
            </a:r>
            <a:r>
              <a:rPr lang="ru-RU" sz="4500" b="1" dirty="0" smtClean="0"/>
              <a:t>», -— </a:t>
            </a:r>
            <a:r>
              <a:rPr lang="ru-RU" sz="4500" b="1" dirty="0" err="1" smtClean="0"/>
              <a:t>оповідає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історик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Светоній</a:t>
            </a:r>
            <a:r>
              <a:rPr lang="ru-RU" sz="4500" b="1" dirty="0" smtClean="0"/>
              <a:t>. </a:t>
            </a:r>
            <a:r>
              <a:rPr lang="ru-RU" sz="4500" b="1" dirty="0" err="1" smtClean="0"/>
              <a:t>Імператор</a:t>
            </a:r>
            <a:r>
              <a:rPr lang="ru-RU" sz="4500" b="1" dirty="0" smtClean="0"/>
              <a:t> почав </a:t>
            </a:r>
            <a:r>
              <a:rPr lang="ru-RU" sz="4500" b="1" dirty="0" err="1" smtClean="0"/>
              <a:t>виступати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публічно</a:t>
            </a:r>
            <a:r>
              <a:rPr lang="ru-RU" sz="4500" b="1" dirty="0" smtClean="0"/>
              <a:t>, </a:t>
            </a:r>
            <a:r>
              <a:rPr lang="ru-RU" sz="4500" b="1" dirty="0" err="1" smtClean="0"/>
              <a:t>що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вже</a:t>
            </a:r>
            <a:r>
              <a:rPr lang="ru-RU" sz="4500" b="1" dirty="0" smtClean="0"/>
              <a:t> само по </a:t>
            </a:r>
            <a:r>
              <a:rPr lang="ru-RU" sz="4500" b="1" dirty="0" err="1" smtClean="0"/>
              <a:t>собі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було</a:t>
            </a:r>
            <a:r>
              <a:rPr lang="ru-RU" sz="4500" b="1" dirty="0" smtClean="0"/>
              <a:t> для римлян </a:t>
            </a:r>
            <a:r>
              <a:rPr lang="ru-RU" sz="4500" b="1" dirty="0" err="1" smtClean="0"/>
              <a:t>ганебною</a:t>
            </a:r>
            <a:r>
              <a:rPr lang="ru-RU" sz="4500" b="1" dirty="0" smtClean="0"/>
              <a:t> справою. </a:t>
            </a:r>
            <a:r>
              <a:rPr lang="ru-RU" sz="4500" b="1" dirty="0" err="1" smtClean="0"/>
              <a:t>Під</a:t>
            </a:r>
            <a:r>
              <a:rPr lang="ru-RU" sz="4500" b="1" dirty="0" smtClean="0"/>
              <a:t> час </a:t>
            </a:r>
            <a:r>
              <a:rPr lang="ru-RU" sz="4500" b="1" dirty="0" err="1" smtClean="0"/>
              <a:t>співу</a:t>
            </a:r>
            <a:r>
              <a:rPr lang="ru-RU" sz="4500" b="1" dirty="0" smtClean="0"/>
              <a:t> Нерона </a:t>
            </a:r>
            <a:r>
              <a:rPr lang="ru-RU" sz="4500" b="1" dirty="0" err="1" smtClean="0"/>
              <a:t>нікому</a:t>
            </a:r>
            <a:r>
              <a:rPr lang="ru-RU" sz="4500" b="1" dirty="0" smtClean="0"/>
              <a:t> не </a:t>
            </a:r>
            <a:r>
              <a:rPr lang="ru-RU" sz="4500" b="1" dirty="0" err="1" smtClean="0"/>
              <a:t>дозволялося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виходити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з</a:t>
            </a:r>
            <a:r>
              <a:rPr lang="ru-RU" sz="4500" b="1" dirty="0" smtClean="0"/>
              <a:t> театру, </a:t>
            </a:r>
            <a:r>
              <a:rPr lang="ru-RU" sz="4500" b="1" dirty="0" err="1" smtClean="0"/>
              <a:t>навіть</a:t>
            </a:r>
            <a:r>
              <a:rPr lang="ru-RU" sz="4500" b="1" dirty="0" smtClean="0"/>
              <a:t> по </a:t>
            </a:r>
            <a:r>
              <a:rPr lang="ru-RU" sz="4500" b="1" dirty="0" err="1" smtClean="0"/>
              <a:t>необхідності</a:t>
            </a:r>
            <a:r>
              <a:rPr lang="ru-RU" sz="4500" b="1" dirty="0" smtClean="0"/>
              <a:t>. </a:t>
            </a:r>
            <a:r>
              <a:rPr lang="ru-RU" sz="4500" b="1" dirty="0" err="1" smtClean="0"/>
              <a:t>Колосальне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самолюбство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збуджувало</a:t>
            </a:r>
            <a:r>
              <a:rPr lang="ru-RU" sz="4500" b="1" dirty="0" smtClean="0"/>
              <a:t> в </a:t>
            </a:r>
            <a:r>
              <a:rPr lang="ru-RU" sz="4500" b="1" dirty="0" err="1" smtClean="0"/>
              <a:t>ньому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ненаситну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спрагу</a:t>
            </a:r>
            <a:r>
              <a:rPr lang="ru-RU" sz="4500" b="1" dirty="0" smtClean="0"/>
              <a:t> до </a:t>
            </a:r>
            <a:r>
              <a:rPr lang="ru-RU" sz="4500" b="1" dirty="0" err="1" smtClean="0"/>
              <a:t>слави</a:t>
            </a:r>
            <a:r>
              <a:rPr lang="ru-RU" sz="4500" b="1" dirty="0" smtClean="0"/>
              <a:t>, а </a:t>
            </a:r>
            <a:r>
              <a:rPr lang="ru-RU" sz="4500" b="1" dirty="0" err="1" smtClean="0"/>
              <a:t>його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заздрість</a:t>
            </a:r>
            <a:r>
              <a:rPr lang="ru-RU" sz="4500" b="1" dirty="0" smtClean="0"/>
              <a:t> до </a:t>
            </a:r>
            <a:r>
              <a:rPr lang="ru-RU" sz="4500" b="1" dirty="0" err="1" smtClean="0"/>
              <a:t>усіх</a:t>
            </a:r>
            <a:r>
              <a:rPr lang="ru-RU" sz="4500" b="1" dirty="0" smtClean="0"/>
              <a:t> тих, </a:t>
            </a:r>
            <a:r>
              <a:rPr lang="ru-RU" sz="4500" b="1" dirty="0" err="1" smtClean="0"/>
              <a:t>хто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звертав</a:t>
            </a:r>
            <a:r>
              <a:rPr lang="ru-RU" sz="4500" b="1" dirty="0" smtClean="0"/>
              <a:t> на себе </a:t>
            </a:r>
            <a:r>
              <a:rPr lang="ru-RU" sz="4500" b="1" dirty="0" err="1" smtClean="0"/>
              <a:t>увагу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публіки</a:t>
            </a:r>
            <a:r>
              <a:rPr lang="ru-RU" sz="4500" b="1" dirty="0" smtClean="0"/>
              <a:t>, доходила до </a:t>
            </a:r>
            <a:r>
              <a:rPr lang="ru-RU" sz="4500" b="1" dirty="0" err="1" smtClean="0"/>
              <a:t>шаленства</a:t>
            </a:r>
            <a:r>
              <a:rPr lang="ru-RU" sz="4500" b="1" dirty="0" smtClean="0"/>
              <a:t> — </a:t>
            </a:r>
            <a:r>
              <a:rPr lang="ru-RU" sz="4500" b="1" dirty="0" err="1" smtClean="0"/>
              <a:t>чужий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успіх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був</a:t>
            </a:r>
            <a:r>
              <a:rPr lang="ru-RU" sz="4500" b="1" dirty="0" smtClean="0"/>
              <a:t> у </a:t>
            </a:r>
            <a:r>
              <a:rPr lang="ru-RU" sz="4500" b="1" dirty="0" err="1" smtClean="0"/>
              <a:t>його</a:t>
            </a:r>
            <a:r>
              <a:rPr lang="ru-RU" sz="4500" b="1" dirty="0" smtClean="0"/>
              <a:t> очах </a:t>
            </a:r>
            <a:r>
              <a:rPr lang="ru-RU" sz="4500" b="1" dirty="0" err="1" smtClean="0"/>
              <a:t>злочином</a:t>
            </a:r>
            <a:r>
              <a:rPr lang="ru-RU" sz="4500" b="1" dirty="0" smtClean="0"/>
              <a:t>.</a:t>
            </a:r>
          </a:p>
          <a:p>
            <a:r>
              <a:rPr lang="ru-RU" sz="4500" b="1" dirty="0" smtClean="0"/>
              <a:t>Нерон </a:t>
            </a:r>
            <a:r>
              <a:rPr lang="ru-RU" sz="4500" b="1" dirty="0" err="1" smtClean="0"/>
              <a:t>демонстрував</a:t>
            </a:r>
            <a:r>
              <a:rPr lang="ru-RU" sz="4500" b="1" dirty="0" smtClean="0"/>
              <a:t> свою </a:t>
            </a:r>
            <a:r>
              <a:rPr lang="ru-RU" sz="4500" b="1" dirty="0" err="1" smtClean="0"/>
              <a:t>необмежену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владу</a:t>
            </a:r>
            <a:r>
              <a:rPr lang="ru-RU" sz="4500" b="1" dirty="0" smtClean="0"/>
              <a:t> частою </a:t>
            </a:r>
            <a:r>
              <a:rPr lang="ru-RU" sz="4500" b="1" dirty="0" err="1" smtClean="0"/>
              <a:t>зміною</a:t>
            </a:r>
            <a:r>
              <a:rPr lang="ru-RU" sz="4500" b="1" dirty="0" smtClean="0"/>
              <a:t> дружин. </a:t>
            </a:r>
            <a:r>
              <a:rPr lang="ru-RU" sz="4500" b="1" dirty="0" err="1" smtClean="0"/>
              <a:t>Щоб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женитися</a:t>
            </a:r>
            <a:r>
              <a:rPr lang="ru-RU" sz="4500" b="1" dirty="0" smtClean="0"/>
              <a:t> на </a:t>
            </a:r>
            <a:r>
              <a:rPr lang="ru-RU" sz="4500" b="1" dirty="0" err="1" smtClean="0"/>
              <a:t>Поппеї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Сабіні</a:t>
            </a:r>
            <a:r>
              <a:rPr lang="ru-RU" sz="4500" b="1" dirty="0" smtClean="0"/>
              <a:t>, Нерон </a:t>
            </a:r>
            <a:r>
              <a:rPr lang="ru-RU" sz="4500" b="1" dirty="0" err="1" smtClean="0"/>
              <a:t>відправив</a:t>
            </a:r>
            <a:r>
              <a:rPr lang="ru-RU" sz="4500" b="1" dirty="0" smtClean="0"/>
              <a:t> у </a:t>
            </a:r>
            <a:r>
              <a:rPr lang="ru-RU" sz="4500" b="1" dirty="0" err="1" smtClean="0"/>
              <a:t>заслання</a:t>
            </a:r>
            <a:r>
              <a:rPr lang="ru-RU" sz="4500" b="1" dirty="0" smtClean="0"/>
              <a:t>, а </a:t>
            </a:r>
            <a:r>
              <a:rPr lang="ru-RU" sz="4500" b="1" dirty="0" err="1" smtClean="0"/>
              <a:t>потім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велів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умертвити</a:t>
            </a:r>
            <a:r>
              <a:rPr lang="ru-RU" sz="4500" b="1" dirty="0" smtClean="0"/>
              <a:t> свою першу дружину </a:t>
            </a:r>
            <a:r>
              <a:rPr lang="ru-RU" sz="4500" b="1" dirty="0" err="1" smtClean="0"/>
              <a:t>Октавію</a:t>
            </a:r>
            <a:r>
              <a:rPr lang="ru-RU" sz="4500" b="1" dirty="0" smtClean="0"/>
              <a:t>, дочку </a:t>
            </a:r>
            <a:r>
              <a:rPr lang="ru-RU" sz="4500" b="1" dirty="0" err="1" smtClean="0"/>
              <a:t>Клавдія</a:t>
            </a:r>
            <a:r>
              <a:rPr lang="ru-RU" sz="4500" b="1" dirty="0" smtClean="0"/>
              <a:t>, </a:t>
            </a:r>
            <a:r>
              <a:rPr lang="ru-RU" sz="4500" b="1" dirty="0" err="1" smtClean="0"/>
              <a:t>завдяки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шлюбу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з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якою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він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власне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і</a:t>
            </a:r>
            <a:r>
              <a:rPr lang="ru-RU" sz="4500" b="1" dirty="0" smtClean="0"/>
              <a:t> став </a:t>
            </a:r>
            <a:r>
              <a:rPr lang="ru-RU" sz="4500" b="1" dirty="0" err="1" smtClean="0"/>
              <a:t>імператором</a:t>
            </a:r>
            <a:r>
              <a:rPr lang="ru-RU" sz="4500" b="1" dirty="0" smtClean="0"/>
              <a:t>. Свою </a:t>
            </a:r>
            <a:r>
              <a:rPr lang="ru-RU" sz="4500" b="1" dirty="0" err="1" smtClean="0"/>
              <a:t>нову</a:t>
            </a:r>
            <a:r>
              <a:rPr lang="ru-RU" sz="4500" b="1" dirty="0" smtClean="0"/>
              <a:t> дружину </a:t>
            </a:r>
            <a:r>
              <a:rPr lang="ru-RU" sz="4500" b="1" dirty="0" err="1" smtClean="0"/>
              <a:t>він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якось</a:t>
            </a:r>
            <a:r>
              <a:rPr lang="ru-RU" sz="4500" b="1" dirty="0" smtClean="0"/>
              <a:t> в припадку </a:t>
            </a:r>
            <a:r>
              <a:rPr lang="ru-RU" sz="4500" b="1" dirty="0" err="1" smtClean="0"/>
              <a:t>люті</a:t>
            </a:r>
            <a:r>
              <a:rPr lang="ru-RU" sz="4500" b="1" dirty="0" smtClean="0"/>
              <a:t> побив ногами </a:t>
            </a:r>
            <a:r>
              <a:rPr lang="ru-RU" sz="4500" b="1" dirty="0" err="1" smtClean="0"/>
              <a:t>від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чого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Поппея</a:t>
            </a:r>
            <a:r>
              <a:rPr lang="ru-RU" sz="4500" b="1" dirty="0" smtClean="0"/>
              <a:t> померла. </a:t>
            </a:r>
            <a:r>
              <a:rPr lang="ru-RU" sz="4500" b="1" dirty="0" err="1" smtClean="0"/>
              <a:t>Сумуючи</a:t>
            </a:r>
            <a:r>
              <a:rPr lang="ru-RU" sz="4500" b="1" dirty="0" smtClean="0"/>
              <a:t> за дружиною </a:t>
            </a:r>
            <a:r>
              <a:rPr lang="ru-RU" sz="4500" b="1" dirty="0" err="1" smtClean="0"/>
              <a:t>він</a:t>
            </a:r>
            <a:r>
              <a:rPr lang="ru-RU" sz="4500" b="1" dirty="0" smtClean="0"/>
              <a:t> наказав </a:t>
            </a:r>
            <a:r>
              <a:rPr lang="ru-RU" sz="4500" b="1" dirty="0" err="1" smtClean="0"/>
              <a:t>оскопити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схожого</a:t>
            </a:r>
            <a:r>
              <a:rPr lang="ru-RU" sz="4500" b="1" dirty="0" smtClean="0"/>
              <a:t> на </a:t>
            </a:r>
            <a:r>
              <a:rPr lang="ru-RU" sz="4500" b="1" dirty="0" err="1" smtClean="0"/>
              <a:t>неї</a:t>
            </a:r>
            <a:r>
              <a:rPr lang="ru-RU" sz="4500" b="1" dirty="0" smtClean="0"/>
              <a:t> раба </a:t>
            </a:r>
            <a:r>
              <a:rPr lang="ru-RU" sz="4500" b="1" dirty="0" err="1" smtClean="0"/>
              <a:t>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одружився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з</a:t>
            </a:r>
            <a:r>
              <a:rPr lang="ru-RU" sz="4500" b="1" dirty="0" smtClean="0"/>
              <a:t> ним.</a:t>
            </a:r>
          </a:p>
          <a:p>
            <a:r>
              <a:rPr lang="ru-RU" sz="4500" b="1" dirty="0" smtClean="0">
                <a:hlinkClick r:id="rId2"/>
              </a:rPr>
              <a:t>18 </a:t>
            </a:r>
            <a:r>
              <a:rPr lang="ru-RU" sz="4500" b="1" dirty="0" err="1" smtClean="0">
                <a:hlinkClick r:id="rId2"/>
              </a:rPr>
              <a:t>липня</a:t>
            </a:r>
            <a:r>
              <a:rPr lang="ru-RU" sz="4500" b="1" dirty="0" smtClean="0"/>
              <a:t> </a:t>
            </a:r>
            <a:r>
              <a:rPr lang="ru-RU" sz="4500" b="1" dirty="0" smtClean="0">
                <a:hlinkClick r:id="rId3"/>
              </a:rPr>
              <a:t>64</a:t>
            </a:r>
            <a:r>
              <a:rPr lang="ru-RU" sz="4500" b="1" dirty="0" smtClean="0"/>
              <a:t> року у </a:t>
            </a:r>
            <a:r>
              <a:rPr lang="ru-RU" sz="4500" b="1" dirty="0" err="1" smtClean="0"/>
              <a:t>Римі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почалась</a:t>
            </a:r>
            <a:r>
              <a:rPr lang="ru-RU" sz="4500" b="1" dirty="0" smtClean="0"/>
              <a:t> </a:t>
            </a:r>
            <a:r>
              <a:rPr lang="ru-RU" sz="4500" b="1" dirty="0" smtClean="0">
                <a:hlinkClick r:id="rId4" tooltip="Велика пожежа (Рим) (ще не написана)"/>
              </a:rPr>
              <a:t>«Велика </a:t>
            </a:r>
            <a:r>
              <a:rPr lang="ru-RU" sz="4500" b="1" dirty="0" err="1" smtClean="0">
                <a:hlinkClick r:id="rId4" tooltip="Велика пожежа (Рим) (ще не написана)"/>
              </a:rPr>
              <a:t>пожежа</a:t>
            </a:r>
            <a:r>
              <a:rPr lang="ru-RU" sz="4500" b="1" dirty="0" smtClean="0">
                <a:hlinkClick r:id="rId4" tooltip="Велика пожежа (Рим) (ще не написана)"/>
              </a:rPr>
              <a:t>»</a:t>
            </a:r>
            <a:r>
              <a:rPr lang="ru-RU" sz="4500" b="1" dirty="0" smtClean="0"/>
              <a:t>— </a:t>
            </a:r>
            <a:r>
              <a:rPr lang="ru-RU" sz="4500" b="1" dirty="0" err="1" smtClean="0"/>
              <a:t>вогонь</a:t>
            </a:r>
            <a:r>
              <a:rPr lang="ru-RU" sz="4500" b="1" dirty="0" smtClean="0"/>
              <a:t>, </a:t>
            </a:r>
            <a:r>
              <a:rPr lang="ru-RU" sz="4500" b="1" dirty="0" err="1" smtClean="0"/>
              <a:t>що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спалахнув</a:t>
            </a:r>
            <a:r>
              <a:rPr lang="ru-RU" sz="4500" b="1" dirty="0" smtClean="0"/>
              <a:t> у </a:t>
            </a:r>
            <a:r>
              <a:rPr lang="ru-RU" sz="4500" b="1" dirty="0" err="1" smtClean="0"/>
              <a:t>центрі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міста</a:t>
            </a:r>
            <a:r>
              <a:rPr lang="ru-RU" sz="4500" b="1" dirty="0" smtClean="0"/>
              <a:t>, не </a:t>
            </a:r>
            <a:r>
              <a:rPr lang="ru-RU" sz="4500" b="1" dirty="0" err="1" smtClean="0"/>
              <a:t>вщухав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протягом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тижня</a:t>
            </a:r>
            <a:r>
              <a:rPr lang="ru-RU" sz="4500" b="1" dirty="0" smtClean="0"/>
              <a:t>, </a:t>
            </a:r>
            <a:r>
              <a:rPr lang="ru-RU" sz="4500" b="1" dirty="0" err="1" smtClean="0"/>
              <a:t>що</a:t>
            </a:r>
            <a:r>
              <a:rPr lang="ru-RU" sz="4500" b="1" dirty="0" smtClean="0"/>
              <a:t> привело до </a:t>
            </a:r>
            <a:r>
              <a:rPr lang="ru-RU" sz="4500" b="1" dirty="0" err="1" smtClean="0"/>
              <a:t>руйнації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близько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двох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третин</a:t>
            </a:r>
            <a:r>
              <a:rPr lang="ru-RU" sz="4500" b="1" dirty="0" smtClean="0"/>
              <a:t> Риму. </a:t>
            </a:r>
            <a:r>
              <a:rPr lang="ru-RU" sz="4500" b="1" dirty="0" err="1" smtClean="0"/>
              <a:t>Вигоріло</a:t>
            </a:r>
            <a:r>
              <a:rPr lang="ru-RU" sz="4500" b="1" dirty="0" smtClean="0"/>
              <a:t> 10 </a:t>
            </a:r>
            <a:r>
              <a:rPr lang="ru-RU" sz="4500" b="1" dirty="0" err="1" smtClean="0"/>
              <a:t>районів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міста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з</a:t>
            </a:r>
            <a:r>
              <a:rPr lang="ru-RU" sz="4500" b="1" dirty="0" smtClean="0"/>
              <a:t> 14, </a:t>
            </a:r>
            <a:r>
              <a:rPr lang="ru-RU" sz="4500" b="1" dirty="0" err="1" smtClean="0"/>
              <a:t>згорів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навіть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імператорський</a:t>
            </a:r>
            <a:r>
              <a:rPr lang="ru-RU" sz="4500" b="1" dirty="0" smtClean="0"/>
              <a:t> палац. </a:t>
            </a:r>
            <a:r>
              <a:rPr lang="ru-RU" sz="4500" b="1" dirty="0" err="1" smtClean="0"/>
              <a:t>Імператор</a:t>
            </a:r>
            <a:r>
              <a:rPr lang="ru-RU" sz="4500" b="1" dirty="0" smtClean="0"/>
              <a:t> Нерон </a:t>
            </a:r>
            <a:r>
              <a:rPr lang="ru-RU" sz="4500" b="1" dirty="0" err="1" smtClean="0"/>
              <a:t>скористався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цією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подією</a:t>
            </a:r>
            <a:r>
              <a:rPr lang="ru-RU" sz="4500" b="1" dirty="0" smtClean="0"/>
              <a:t>, </a:t>
            </a:r>
            <a:r>
              <a:rPr lang="ru-RU" sz="4500" b="1" dirty="0" err="1" smtClean="0"/>
              <a:t>щоб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перебудувати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місто</a:t>
            </a:r>
            <a:r>
              <a:rPr lang="ru-RU" sz="4500" b="1" dirty="0" smtClean="0"/>
              <a:t> — </a:t>
            </a:r>
            <a:r>
              <a:rPr lang="ru-RU" sz="4500" b="1" dirty="0" err="1" smtClean="0"/>
              <a:t>було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змінено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планування</a:t>
            </a:r>
            <a:r>
              <a:rPr lang="ru-RU" sz="4500" b="1" dirty="0" smtClean="0"/>
              <a:t>, </a:t>
            </a:r>
            <a:r>
              <a:rPr lang="ru-RU" sz="4500" b="1" dirty="0" err="1" smtClean="0"/>
              <a:t>розширено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вулиці</a:t>
            </a:r>
            <a:r>
              <a:rPr lang="ru-RU" sz="4500" b="1" dirty="0" smtClean="0"/>
              <a:t>, та </a:t>
            </a:r>
            <a:r>
              <a:rPr lang="ru-RU" sz="4500" b="1" dirty="0" err="1" smtClean="0"/>
              <a:t>розпочато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будівництво</a:t>
            </a:r>
            <a:r>
              <a:rPr lang="ru-RU" sz="4500" b="1" dirty="0" smtClean="0"/>
              <a:t> нового </a:t>
            </a:r>
            <a:r>
              <a:rPr lang="ru-RU" sz="4500" b="1" dirty="0" smtClean="0">
                <a:hlinkClick r:id="rId5" tooltip="Золотий будинок імператора Нерона"/>
              </a:rPr>
              <a:t>«Золотого палацу»</a:t>
            </a:r>
            <a:r>
              <a:rPr lang="ru-RU" sz="4500" b="1" dirty="0" smtClean="0"/>
              <a:t>. Через </a:t>
            </a:r>
            <a:r>
              <a:rPr lang="ru-RU" sz="4500" b="1" dirty="0" err="1" smtClean="0"/>
              <a:t>це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деякі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давні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історики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стверджують</a:t>
            </a:r>
            <a:r>
              <a:rPr lang="ru-RU" sz="4500" b="1" dirty="0" smtClean="0"/>
              <a:t>, </a:t>
            </a:r>
            <a:r>
              <a:rPr lang="ru-RU" sz="4500" b="1" dirty="0" err="1" smtClean="0"/>
              <a:t>що</a:t>
            </a:r>
            <a:r>
              <a:rPr lang="ru-RU" sz="4500" b="1" dirty="0" smtClean="0"/>
              <a:t> сам Нерон наказав </a:t>
            </a:r>
            <a:r>
              <a:rPr lang="ru-RU" sz="4500" b="1" dirty="0" err="1" smtClean="0"/>
              <a:t>підпалити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місто</a:t>
            </a:r>
            <a:r>
              <a:rPr lang="ru-RU" sz="4500" b="1" dirty="0" smtClean="0"/>
              <a:t>. </a:t>
            </a:r>
            <a:r>
              <a:rPr lang="ru-RU" sz="4500" b="1" dirty="0" err="1" smtClean="0"/>
              <a:t>Втім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сучасні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дослідники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схильні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вважати</a:t>
            </a:r>
            <a:r>
              <a:rPr lang="ru-RU" sz="4500" b="1" dirty="0" smtClean="0"/>
              <a:t>, </a:t>
            </a:r>
            <a:r>
              <a:rPr lang="ru-RU" sz="4500" b="1" dirty="0" err="1" smtClean="0"/>
              <a:t>що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це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скоріш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спроба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політичних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супротивників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приписати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кривавому</a:t>
            </a:r>
            <a:r>
              <a:rPr lang="ru-RU" sz="4500" b="1" dirty="0" smtClean="0"/>
              <a:t> тирану </a:t>
            </a:r>
            <a:r>
              <a:rPr lang="ru-RU" sz="4500" b="1" dirty="0" err="1" smtClean="0"/>
              <a:t>ще</a:t>
            </a:r>
            <a:r>
              <a:rPr lang="ru-RU" sz="4500" b="1" dirty="0" smtClean="0"/>
              <a:t> один </a:t>
            </a:r>
            <a:r>
              <a:rPr lang="ru-RU" sz="4500" b="1" dirty="0" err="1" smtClean="0"/>
              <a:t>гріх</a:t>
            </a:r>
            <a:r>
              <a:rPr lang="ru-RU" sz="4500" b="1" dirty="0" smtClean="0"/>
              <a:t>.</a:t>
            </a:r>
          </a:p>
          <a:p>
            <a:r>
              <a:rPr lang="ru-RU" sz="4500" b="1" dirty="0" err="1" smtClean="0"/>
              <a:t>Масштабні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будівельні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проекти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й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ігри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поглинали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величезні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кошти</a:t>
            </a:r>
            <a:r>
              <a:rPr lang="ru-RU" sz="4500" b="1" dirty="0" smtClean="0"/>
              <a:t>. Тому </a:t>
            </a:r>
            <a:r>
              <a:rPr lang="ru-RU" sz="4500" b="1" dirty="0" err="1" smtClean="0"/>
              <a:t>з</a:t>
            </a:r>
            <a:r>
              <a:rPr lang="ru-RU" sz="4500" b="1" dirty="0" smtClean="0"/>
              <a:t> метою </a:t>
            </a:r>
            <a:r>
              <a:rPr lang="ru-RU" sz="4500" b="1" dirty="0" err="1" smtClean="0"/>
              <a:t>конфіскації</a:t>
            </a:r>
            <a:r>
              <a:rPr lang="ru-RU" sz="4500" b="1" dirty="0" smtClean="0"/>
              <a:t> майна </a:t>
            </a:r>
            <a:r>
              <a:rPr lang="ru-RU" sz="4500" b="1" dirty="0" err="1" smtClean="0"/>
              <a:t>багатих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сенаторів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були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відновлені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судові</a:t>
            </a:r>
            <a:r>
              <a:rPr lang="ru-RU" sz="4500" b="1" dirty="0" smtClean="0"/>
              <a:t> </a:t>
            </a:r>
            <a:r>
              <a:rPr lang="ru-RU" sz="4500" b="1" dirty="0" err="1" smtClean="0"/>
              <a:t>переслідування</a:t>
            </a:r>
            <a:r>
              <a:rPr lang="ru-RU" sz="4500" b="1" dirty="0" smtClean="0"/>
              <a:t> «за образу </a:t>
            </a:r>
            <a:r>
              <a:rPr lang="ru-RU" sz="4500" b="1" dirty="0" err="1" smtClean="0"/>
              <a:t>величі</a:t>
            </a:r>
            <a:r>
              <a:rPr lang="ru-RU" sz="4500" b="1" dirty="0" smtClean="0"/>
              <a:t>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175</TotalTime>
  <Words>650</Words>
  <Application>Microsoft Office PowerPoint</Application>
  <PresentationFormat>Экран (4:3)</PresentationFormat>
  <Paragraphs>41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Римська імперія в І-ІІ ст. до н.е.</vt:lpstr>
      <vt:lpstr>Слайд 2</vt:lpstr>
      <vt:lpstr>Правління династії Юліїв-Клавдіїв  </vt:lpstr>
      <vt:lpstr>Слайд 4</vt:lpstr>
      <vt:lpstr>Слайд 5</vt:lpstr>
      <vt:lpstr>Слайд 6</vt:lpstr>
      <vt:lpstr>Слайд 7</vt:lpstr>
      <vt:lpstr>Слайд 8</vt:lpstr>
      <vt:lpstr>Слайд 9</vt:lpstr>
      <vt:lpstr>Правління династії  Флавіїв </vt:lpstr>
      <vt:lpstr>Слайд 11</vt:lpstr>
      <vt:lpstr>Слайд 12</vt:lpstr>
      <vt:lpstr>Слайд 13</vt:lpstr>
      <vt:lpstr>Слайд 14</vt:lpstr>
      <vt:lpstr>Слайд 15</vt:lpstr>
      <vt:lpstr>Слайд 16</vt:lpstr>
      <vt:lpstr>Правління династії Антонінів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Римська імперія в І-ІІ ст. до н.е.</dc:title>
  <dc:creator>User</dc:creator>
  <cp:lastModifiedBy>User</cp:lastModifiedBy>
  <cp:revision>13</cp:revision>
  <dcterms:created xsi:type="dcterms:W3CDTF">2011-04-14T16:43:05Z</dcterms:created>
  <dcterms:modified xsi:type="dcterms:W3CDTF">2011-04-15T12:26:29Z</dcterms:modified>
</cp:coreProperties>
</file>