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8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C192E4C-B809-46D7-B03A-A7EDA2C5FA3C}" type="datetimeFigureOut">
              <a:rPr lang="ru-RU" smtClean="0"/>
              <a:pPr/>
              <a:t>18.07.2011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E304264-57AC-4519-87AE-7BABF7B73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1857365"/>
            <a:ext cx="8129614" cy="3214710"/>
          </a:xfrm>
        </p:spPr>
        <p:txBody>
          <a:bodyPr>
            <a:noAutofit/>
          </a:bodyPr>
          <a:lstStyle/>
          <a:p>
            <a:r>
              <a:rPr lang="uk-UA" sz="6000" dirty="0" smtClean="0">
                <a:latin typeface="a_AssuanTitulStrDst" pitchFamily="18" charset="-52"/>
              </a:rPr>
              <a:t>Відтвори казку  за ілюстраціями: </a:t>
            </a:r>
            <a:r>
              <a:rPr lang="uk-UA" sz="6000" dirty="0" smtClean="0">
                <a:latin typeface="a_AssuanTitulStrDst" pitchFamily="18" charset="-52"/>
              </a:rPr>
              <a:t>Жар-птиця і Василина Прекрасна</a:t>
            </a:r>
            <a:endParaRPr lang="ru-RU" sz="6000" dirty="0">
              <a:latin typeface="a_AssuanTitulStrDst" pitchFamily="18" charset="-5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D:\Arxiv\Зображення\Казки 2\image_4e02419e205b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631034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D:\Arxiv\Зображення\Казки 2\image_4e0241aba2bb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5833012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Arxiv\Зображення\Казки 2\image_4e02417d420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926759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Arxiv\Зображення\Казки 2\image_4e0241854ebf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19" y="214290"/>
            <a:ext cx="6103879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Arxiv\Зображення\Казки 2\image_4e0241888cfd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774455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Arxiv\Зображення\Казки 2\image_4e02418c24be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5629741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D:\Arxiv\Зображення\Казки 2\image_4e02418f3c32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1" y="285728"/>
            <a:ext cx="5327917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D:\Arxiv\Зображення\Казки 2\image_4e024192afe6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19" y="214290"/>
            <a:ext cx="4636601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D:\Arxiv\Зображення\Казки 2\image_4e024195f404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698724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D:\Arxiv\Зображення\Казки 2\image_4e02419abaa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6525824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37</TotalTime>
  <Words>9</Words>
  <Application>Microsoft Office PowerPoint</Application>
  <PresentationFormat>Экран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Thatch</vt:lpstr>
      <vt:lpstr>Відтвори казку  за ілюстраціями: Жар-птиця і Василина Прекрасна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Відтвори казку  за ілюстраціями: </dc:title>
  <dc:creator>User</dc:creator>
  <cp:lastModifiedBy>User</cp:lastModifiedBy>
  <cp:revision>5</cp:revision>
  <dcterms:created xsi:type="dcterms:W3CDTF">2011-07-18T11:40:59Z</dcterms:created>
  <dcterms:modified xsi:type="dcterms:W3CDTF">2011-07-18T16:28:54Z</dcterms:modified>
</cp:coreProperties>
</file>