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D4CB0DE-CCE4-4F08-B487-3A2FB454BF38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CBA5A9-A314-4A9F-B9D8-BDCE5319E7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000372"/>
            <a:ext cx="7406640" cy="2258002"/>
          </a:xfrm>
        </p:spPr>
        <p:txBody>
          <a:bodyPr>
            <a:noAutofit/>
          </a:bodyPr>
          <a:lstStyle/>
          <a:p>
            <a:r>
              <a:rPr lang="uk-UA" sz="9600" b="1" dirty="0" smtClean="0"/>
              <a:t>Українські народні казки</a:t>
            </a:r>
            <a:endParaRPr lang="ru-RU" sz="96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6248" y="5500702"/>
            <a:ext cx="4643470" cy="1143000"/>
          </a:xfrm>
          <a:prstGeom prst="rect">
            <a:avLst/>
          </a:prstGeom>
        </p:spPr>
        <p:txBody>
          <a:bodyPr anchor="b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ілюстраціях художниці </a:t>
            </a: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Штанко</a:t>
            </a:r>
            <a:r>
              <a:rPr kumimoji="0" lang="uk-UA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Катерини</a:t>
            </a:r>
            <a:endParaRPr kumimoji="0" lang="ru-RU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азки 2\image_4e0314152e4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0"/>
            <a:ext cx="50104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Казки 2\image_4e031422159f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0287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Казки 2\image_4e03142f0d0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501041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Казки 2\image_4e03143c91e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876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Казки 2\image_4e03144db7b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51758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Казки 2\image_4e03145b6f38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83178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Arxiv\Зображення\Казки 2\image_4e03146e0c1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1" y="714356"/>
            <a:ext cx="823252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Казки 2\image_4e0314686b8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876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Казки 2\image_4e03147ab29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78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Казки 2\image_4e031486e85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876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1214422"/>
            <a:ext cx="292892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 ілюстраціях художниці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4829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Arxiv\Зображення\Казки 2\image_4e0314aa931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479690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Arxiv\Зображення\Казки 2\image_4e031bac4c4d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786742" cy="597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Arxiv\Зображення\Казки 2\image_4e0314b9df80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78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Arxiv\Зображення\Казки 2\image_4e0314c8ac8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78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Екатерина </a:t>
            </a:r>
            <a:r>
              <a:rPr lang="ru-RU" dirty="0" err="1" smtClean="0"/>
              <a:t>Штанко</a:t>
            </a:r>
            <a:r>
              <a:rPr lang="ru-RU" dirty="0" smtClean="0"/>
              <a:t> - одна из известнейших и любимых украинских иллюстраторов, родилась в 1951 году в Симферополе. В ее </a:t>
            </a:r>
            <a:r>
              <a:rPr lang="ru-RU" dirty="0" err="1" smtClean="0"/>
              <a:t>портфолио</a:t>
            </a:r>
            <a:r>
              <a:rPr lang="ru-RU" dirty="0" smtClean="0"/>
              <a:t> еще при Советском Союзе появилась иллюстрация таких книг как "Кобзарь" Тараса Шевченко, "Финские народные сказки", "</a:t>
            </a:r>
            <a:r>
              <a:rPr lang="ru-RU" dirty="0" err="1" smtClean="0"/>
              <a:t>Попелюшка</a:t>
            </a:r>
            <a:r>
              <a:rPr lang="ru-RU" dirty="0" smtClean="0"/>
              <a:t>", "Норвежские народные сказки".</a:t>
            </a:r>
            <a:br>
              <a:rPr lang="ru-RU" dirty="0" smtClean="0"/>
            </a:br>
            <a:r>
              <a:rPr lang="ru-RU" dirty="0" smtClean="0"/>
              <a:t>Сейчас Катерина активно сотрудничает с крупнейшим издательством детской литературы в Украине "</a:t>
            </a:r>
            <a:r>
              <a:rPr lang="ru-RU" dirty="0" err="1" smtClean="0"/>
              <a:t>А-Ба-Ба-Га-Ла-Ма-Га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азки 2\image_4e031a0646e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33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азки 2\image_4e03190ac17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47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азки 2\image_4e0313e97d5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4978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азки 2\image_4e0313f6bc5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5072098" cy="679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Казки 2\image_4e0314088a8e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1479" y="642918"/>
            <a:ext cx="823252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азки 2\image_4e03140296b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49785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60</Words>
  <Application>Microsoft Office PowerPoint</Application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Українські народні казки</vt:lpstr>
      <vt:lpstr>В ілюстраціях художниці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народні казки</dc:title>
  <dc:creator>User</dc:creator>
  <cp:lastModifiedBy>User</cp:lastModifiedBy>
  <cp:revision>7</cp:revision>
  <dcterms:created xsi:type="dcterms:W3CDTF">2011-06-28T13:17:31Z</dcterms:created>
  <dcterms:modified xsi:type="dcterms:W3CDTF">2011-09-08T11:04:18Z</dcterms:modified>
</cp:coreProperties>
</file>