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Дмитрий\Desktop\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50" y="583094"/>
            <a:ext cx="8943393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877272"/>
            <a:ext cx="806489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осінні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квіти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садовими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дикорослими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Кропива" descr="C:\Users\Дмитрий\Desktop\Untitled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943" y="149953"/>
            <a:ext cx="2749180" cy="20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омашка" descr="C:\Users\Дмитрий\Desktop\139538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453" y="2478192"/>
            <a:ext cx="1768400" cy="28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Нагідки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571" y="2728574"/>
            <a:ext cx="1512168" cy="24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М'ята" descr="C:\Users\Дмитрий\Desktop\Untitled-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4862"/>
            <a:ext cx="2122883" cy="19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Шавлія" descr="C:\Users\Дмитрий\Desktop\Untitled-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780" y="149953"/>
            <a:ext cx="1874110" cy="27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Подорожник" descr="C:\Users\Дмитрий\Desktop\Untitled-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623" y="3431717"/>
            <a:ext cx="2240424" cy="17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17035" y="44557"/>
            <a:ext cx="2580184" cy="295239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92344" y="2457433"/>
            <a:ext cx="2580184" cy="30071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2563" y="74477"/>
            <a:ext cx="2580184" cy="22744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2056" y="5562598"/>
            <a:ext cx="726902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лікарські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Яку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приносять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поліпшення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митрий\Desktop\shipovnik_svoystva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979"/>
            <a:ext cx="7998967" cy="55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877272"/>
            <a:ext cx="726902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кущ.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шипшина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плоди?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Сад" descr="C:\Users\Дмитрий\Desktop\Untitled-1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18"/>
          <a:stretch/>
        </p:blipFill>
        <p:spPr bwMode="auto">
          <a:xfrm>
            <a:off x="976680" y="3619508"/>
            <a:ext cx="6980716" cy="21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Слива" descr="C:\Users\Дмитрий\Desktop\слива дерев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617" y="73853"/>
            <a:ext cx="1292821" cy="158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Абрикос" descr="C:\Users\Дмитрий\Desktop\абрикос дерев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494" y="1916832"/>
            <a:ext cx="1119492" cy="13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Ялинка" descr="C:\Users\Дмитрий\Desktop\ел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438" y="1940822"/>
            <a:ext cx="934589" cy="13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Дуб" descr="C:\Users\Дмитрий\Desktop\дерево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400"/>
            <a:ext cx="1484562" cy="130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Яблуня" descr="C:\Users\Дмитрий\Desktop\яблон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340" y="1937583"/>
            <a:ext cx="1172420" cy="13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Груша" descr="C:\Users\Дмитрий\Desktop\груш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719" y="185227"/>
            <a:ext cx="985152" cy="15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Вишня" descr="C:\Users\Дмитрий\Desktop\вишн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90422"/>
            <a:ext cx="1286136" cy="15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Каштан" descr="C:\Users\Дмитрий\Desktop\дерево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099" y="78748"/>
            <a:ext cx="1226732" cy="14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Верба" descr="C:\Users\Дмитрий\Desktop\верб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3035" y="1890058"/>
            <a:ext cx="1292716" cy="144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9512" y="5877272"/>
            <a:ext cx="726902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дерева.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фруктові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дерева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перенесіть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садок.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05156 0.53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0348 0.542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2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21198 0.55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27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38039 0.29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1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12847 0.294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47</cp:revision>
  <dcterms:created xsi:type="dcterms:W3CDTF">2015-04-29T05:33:59Z</dcterms:created>
  <dcterms:modified xsi:type="dcterms:W3CDTF">2015-07-11T17:39:12Z</dcterms:modified>
</cp:coreProperties>
</file>