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Барабан" descr="C:\Users\Дмитрий\Desktop\бараб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278" y="3879083"/>
            <a:ext cx="1180447" cy="12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Праска" descr="C:\Users\Дмитрий\Desktop\утю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295" y="3421651"/>
            <a:ext cx="1038814" cy="16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адіо" descr="C:\Users\Дмитрий\Desktop\ради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502" y="3738511"/>
            <a:ext cx="1580837" cy="11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Квітка" descr="C:\Users\Дмитрий\Desktop\цветок 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184" y="3474340"/>
            <a:ext cx="652434" cy="13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Цукерка" descr="C:\Users\Дмитрий\Desktop\конфета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236" y="4938138"/>
            <a:ext cx="956616" cy="4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Телевізор" descr="C:\Users\Дмитрий\Desktop\телевиз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045" y="3300824"/>
            <a:ext cx="1196110" cy="14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Вуха" descr="C:\Users\Дмитрий\Desktop\ух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43" y="260648"/>
            <a:ext cx="1586829" cy="9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от" descr="C:\Users\Дмитрий\Desktop\язы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318" y="260648"/>
            <a:ext cx="1586829" cy="9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Ніс" descr="C:\Users\Дмитрий\Desktop\нос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299" y="258933"/>
            <a:ext cx="1586829" cy="9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Очі" descr="C:\Users\Дмитрий\Desktop\глаз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507" y="260648"/>
            <a:ext cx="1586829" cy="9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Руки" descr="C:\Users\Дмитрий\Desktop\рук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930" y="258934"/>
            <a:ext cx="1591225" cy="9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нига" descr="C:\Users\Дмитрий\Desktop\книга 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69" y="3700118"/>
            <a:ext cx="1684592" cy="9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1285" y="5517232"/>
            <a:ext cx="827956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органи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чуття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пізнаєте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Очі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вуха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ніс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язик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шкіра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Поєднайте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органи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чуття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допомагають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пізнати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62153 -0.3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9983 -0.342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45208 -0.29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4028 -0.321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1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24462 -0.2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4445 -0.24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55174 -0.45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-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от" descr="C:\Users\Дмитрий\Desktop\язы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154" y="4149079"/>
            <a:ext cx="2117143" cy="12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ука" descr="C:\Users\Дмитрий\Desktop\р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969" y="4149078"/>
            <a:ext cx="2123009" cy="12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Кактус" descr="C:\Users\Дмитрий\Desktop\какус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470" y="105691"/>
            <a:ext cx="1401033" cy="20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Часник" descr="C:\Users\Дмитрий\Desktop\чеснок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192" y="225946"/>
            <a:ext cx="1009150" cy="18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Лимон" descr="C:\Users\Дмитрий\Desktop\лимон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10" y="690153"/>
            <a:ext cx="1528086" cy="12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Їжак" descr="C:\Users\Дмитрий\Desktop\ежик 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554" y="657995"/>
            <a:ext cx="2223629" cy="12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5558377"/>
            <a:ext cx="705095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Перенесіть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відчути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шкіри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—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 руки, 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язика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—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 рота.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6528 0.3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1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33958 0.281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4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43767 0.310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23351 0.2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Плюшевий ведмідь" descr="C:\Users\Дмитрий\Desktop\плюшевый медвед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398" y="614042"/>
            <a:ext cx="1404097" cy="16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Торт" descr="C:\Users\Дмитрий\Desktop\тор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892" y="3765512"/>
            <a:ext cx="2070128" cy="15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Комп'ютер" descr="C:\Users\Дмитрий\Desktop\компьюте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010" y="3301141"/>
            <a:ext cx="1860985" cy="17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Пісок" descr="C:\Users\Дмитрий\Desktop\муравейн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645" y="395631"/>
            <a:ext cx="2744467" cy="12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Троянди" descr="C:\Users\Дмитрий\Desktop\роз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082117"/>
            <a:ext cx="1511726" cy="15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Очі" descr="C:\Users\Дмитрий\Desktop\глаза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976" y="1962374"/>
            <a:ext cx="2487960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Ножиці" descr="C:\Users\Дмитрий\Desktop\ножницы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647" y="3872363"/>
            <a:ext cx="1279701" cy="13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Голка" descr="C:\Users\Дмитрий\Desktop\нитка с иголкой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269" y="260648"/>
            <a:ext cx="991169" cy="15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84788" y="3069431"/>
            <a:ext cx="2409805" cy="217592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3268" y="3765512"/>
            <a:ext cx="1616081" cy="15767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4641" y="53009"/>
            <a:ext cx="1545112" cy="190936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6512" y="144962"/>
            <a:ext cx="2990731" cy="16183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5558377"/>
            <a:ext cx="73969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очі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важливі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небезпечними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очей.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Людина" descr="C:\Users\Дмитрий\Desktop\мальчик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509" y="548680"/>
            <a:ext cx="2149466" cy="47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бака" descr="C:\Users\Дмитрий\Desktop\собака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07" y="1781464"/>
            <a:ext cx="2569503" cy="26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тах" descr="C:\Users\Дмитрий\Desktop\воробей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691" y="1322342"/>
            <a:ext cx="2147821" cy="15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ба" descr="C:\Users\Дмитрий\Desktop\рыба 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43" y="3356992"/>
            <a:ext cx="2142897" cy="17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5672" y="5851509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укрито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Яке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шкіра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397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Кішка" descr="C:\Users\Дмитрий\Desktop\Untitled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937" y="64840"/>
            <a:ext cx="269971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Бурулька" descr="C:\Users\Дмитрий\Desktop\Untitled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1"/>
            <a:ext cx="2016224" cy="34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Праска" descr="C:\Users\Дмитрий\Desktop\Untitled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906" y="2806013"/>
            <a:ext cx="3050556" cy="2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Кактус" descr="C:\Users\Дмитрий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50" y="1950939"/>
            <a:ext cx="2485534" cy="31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2250" y="5877272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вважаєте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відчують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торкнувшись рукою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397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Зубна щітка" descr="C:\Users\Дмитрий\Desktop\зубная щетк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941" y="3503635"/>
            <a:ext cx="2001011" cy="11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Мило" descr="C:\Users\Дмитрий\Desktop\мыло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975" y="496612"/>
            <a:ext cx="133985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ушник" descr="C:\Users\Дмитрий\Desktop\полотенце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433" y="4299317"/>
            <a:ext cx="2673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Відро" descr="C:\Users\Дмитрий\Desktop\лопат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607" y="185462"/>
            <a:ext cx="16129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Гребінець" descr="C:\Users\Дмитрий\Desktop\расческа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3708"/>
            <a:ext cx="23971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Кран" descr="C:\Users\Дмитрий\Desktop\кран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90" y="3470166"/>
            <a:ext cx="1286933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Хустинка" descr="C:\Users\Дмитрий\Desktop\салфетка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783" y="2992154"/>
            <a:ext cx="1979713" cy="14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Крем" descr="C:\Users\Дмитрий\Desktop\крем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9085" y="372179"/>
            <a:ext cx="852867" cy="17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Вологі серветки" descr="C:\Users\Дмитрий\Desktop\салфетка 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676" y="295730"/>
            <a:ext cx="1060494" cy="25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415568" y="240725"/>
            <a:ext cx="1704664" cy="15341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75099" y="185462"/>
            <a:ext cx="1489389" cy="20914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40743" y="4149080"/>
            <a:ext cx="3024336" cy="15305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9174" y="3297039"/>
            <a:ext cx="1662410" cy="23042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9592" y="184922"/>
            <a:ext cx="1728192" cy="28072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250" y="5877272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доглядати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своєю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шкірою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необхідні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135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56</cp:revision>
  <dcterms:created xsi:type="dcterms:W3CDTF">2015-04-29T05:33:59Z</dcterms:created>
  <dcterms:modified xsi:type="dcterms:W3CDTF">2015-07-11T17:31:53Z</dcterms:modified>
</cp:coreProperties>
</file>