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Бінокль" descr="C:\Users\Дмитрий\Desktop\бинокл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7994" y="2738192"/>
            <a:ext cx="1820147" cy="17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Морква" descr="C:\Users\Дмитрий\Desktop\морковь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6161" y="1131617"/>
            <a:ext cx="1971980" cy="5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ушник" descr="C:\Users\Дмитрий\Desktop\полотенце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5916" y="1934111"/>
            <a:ext cx="1873478" cy="21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Яблуко" descr="C:\Users\Дмитрий\Desktop\яблоко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886" y="2688671"/>
            <a:ext cx="1389866" cy="159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Чашка" descr="C:\Users\Дмитрий\Desktop\чаш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189" y="173509"/>
            <a:ext cx="1746650" cy="15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Окуляри" descr="C:\Users\Дмитрий\Desktop\очк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59" y="4661478"/>
            <a:ext cx="2580117" cy="10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Люстерко" descr="C:\Users\Дмитрий\Desktop\зеркало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020" y="4293096"/>
            <a:ext cx="2225109" cy="12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Гудзик" descr="C:\Users\Дмитрий\Desktop\пуговиц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71" y="297064"/>
            <a:ext cx="1355303" cy="13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Лупа" descr="C:\Users\Дмитрий\Desktop\луп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726" y="534929"/>
            <a:ext cx="1623169" cy="16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902817" y="336184"/>
            <a:ext cx="1751078" cy="199894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764" y="4462743"/>
            <a:ext cx="3034108" cy="134252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2827" y="2599486"/>
            <a:ext cx="2178295" cy="206199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3992" y="5945521"/>
            <a:ext cx="73969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допомогають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краще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бачити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Лисиця" descr="C:\Users\Дмитрий\Desktop\Untitled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89" y="476672"/>
            <a:ext cx="8750206" cy="488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02"/>
          <p:cNvSpPr/>
          <p:nvPr/>
        </p:nvSpPr>
        <p:spPr>
          <a:xfrm>
            <a:off x="5436096" y="3493533"/>
            <a:ext cx="756084" cy="77657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01"/>
          <p:cNvSpPr/>
          <p:nvPr/>
        </p:nvSpPr>
        <p:spPr>
          <a:xfrm>
            <a:off x="4951141" y="4493940"/>
            <a:ext cx="635164" cy="632089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03"/>
          <p:cNvSpPr/>
          <p:nvPr/>
        </p:nvSpPr>
        <p:spPr>
          <a:xfrm>
            <a:off x="6176661" y="2708920"/>
            <a:ext cx="469466" cy="48901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Квітка" descr="C:\Users\Дмитрий\Desktop\Untitled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006" y="4503707"/>
            <a:ext cx="603434" cy="59868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Плаття" descr="C:\Users\Дмитрий\Desktop\Untitled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11243"/>
            <a:ext cx="729003" cy="74329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Кофта" descr="C:\Users\Дмитрий\Desktop\Untitled-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181" y="2711866"/>
            <a:ext cx="451507" cy="46623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ушник" descr="C:\Users\Дмитрий\Desktop\Untitled-17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60"/>
          <a:stretch/>
        </p:blipFill>
        <p:spPr bwMode="auto">
          <a:xfrm>
            <a:off x="6624761" y="3817620"/>
            <a:ext cx="536439" cy="40338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7504" y="5877271"/>
            <a:ext cx="73969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відмінності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допомогло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вам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виконати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04"/>
          <p:cNvSpPr/>
          <p:nvPr/>
        </p:nvSpPr>
        <p:spPr>
          <a:xfrm>
            <a:off x="6600325" y="3882891"/>
            <a:ext cx="576064" cy="43163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митрий\Desktop\Untitled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325" y="3571506"/>
            <a:ext cx="457481" cy="2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02"/>
          <p:cNvSpPr/>
          <p:nvPr/>
        </p:nvSpPr>
        <p:spPr>
          <a:xfrm>
            <a:off x="6588223" y="3544364"/>
            <a:ext cx="504057" cy="28524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1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Дмитрий\Desktop\Untitled-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216" y="116632"/>
            <a:ext cx="90576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5877272"/>
            <a:ext cx="73969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екрані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будову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ока.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частини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очей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живих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Неправильно 5" descr="C:\Users\Дмитрий\Desktop\Untitled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473" y="2612143"/>
            <a:ext cx="2361067" cy="23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Правильно" descr="C:\Users\Дмитрий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5" y="145460"/>
            <a:ext cx="2354123" cy="23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Неправильно 1" descr="C:\Users\Дмитрий\Desktop\Untitled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860" y="145460"/>
            <a:ext cx="2354123" cy="23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Неправильно 2" descr="C:\Users\Дмитрий\Desktop\Untitled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5460"/>
            <a:ext cx="2354123" cy="23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Неправильно 4" descr="C:\Users\Дмитрий\Desktop\Untitled-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436" y="2608671"/>
            <a:ext cx="2357595" cy="23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Неправильно 3" descr="C:\Users\Дмитрий\Desktop\Untitled-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5" y="2586180"/>
            <a:ext cx="2353381" cy="23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Н1" descr="C:\Users\Дмитрий\Desktop\Untitled-15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1511" y="620688"/>
            <a:ext cx="563650" cy="5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П" descr="C:\Users\Дмитрий\Desktop\Untitled-1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1693" y="3075167"/>
            <a:ext cx="563650" cy="5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Н2" descr="C:\Users\Дмитрий\Desktop\Untitled-15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1693" y="1484784"/>
            <a:ext cx="563650" cy="5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Н5" descr="C:\Users\Дмитрий\Desktop\Untitled-15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1693" y="2304355"/>
            <a:ext cx="563650" cy="5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Н4" descr="C:\Users\Дмитрий\Desktop\Untitled-15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7473" y="3972218"/>
            <a:ext cx="563650" cy="5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Н3" descr="C:\Users\Дмитрий\Desktop\Untitled-15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1693" y="4810617"/>
            <a:ext cx="563650" cy="5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2038" y="5100242"/>
            <a:ext cx="7396998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вважаєте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берегти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Позначте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знаком «+»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піклуються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знаком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«–» —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бережуть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97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86927 -0.170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-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59462 0.1907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40" y="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31649 0.0641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3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86927 -0.066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-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59184 0.06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1" y="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31215 0.3067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1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Сир" descr="C:\Users\Дмитрий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372" y="438491"/>
            <a:ext cx="1434763" cy="11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Яблуко" descr="C:\Users\Дмитрий\Desktop\Untitled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616" y="4394089"/>
            <a:ext cx="1224636" cy="111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ба" descr="C:\Users\Дмитрий\Desktop\риба 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1988" y="2599051"/>
            <a:ext cx="1958254" cy="13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Чіпси" descr="C:\Users\Дмитрий\Desktop\чіпс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92" y="2508832"/>
            <a:ext cx="1834287" cy="11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Молоко" descr="C:\Users\Дмитрий\Desktop\молоко 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734" y="237100"/>
            <a:ext cx="1236798" cy="180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Кола" descr="C:\Users\Дмитрий\Desktop\кола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661" y="3730498"/>
            <a:ext cx="817002" cy="19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Морква" descr="C:\Users\Дмитрий\Desktop\морква 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142" y="2508832"/>
            <a:ext cx="3078282" cy="9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Лимон" descr="C:\Users\Дмитрий\Desktop\лимон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1333" y="4374674"/>
            <a:ext cx="1259422" cy="7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Гамбургер" descr="C:\Users\Дмитрий\Desktop\гамбургер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134" y="4506131"/>
            <a:ext cx="1013447" cy="89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Апельсин" descr="C:\Users\Дмитрий\Desktop\апельсин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08" y="472900"/>
            <a:ext cx="1015837" cy="9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Капуста" descr="C:\Users\Дмитрий\Desktop\капуста 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506" y="218967"/>
            <a:ext cx="2387185" cy="17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902817" y="109118"/>
            <a:ext cx="1751078" cy="199894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67214" y="155115"/>
            <a:ext cx="1751078" cy="173570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91568" y="2108063"/>
            <a:ext cx="3309521" cy="146495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159" y="237100"/>
            <a:ext cx="1467933" cy="137034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95505" y="4077073"/>
            <a:ext cx="1751078" cy="131979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37932" y="2375729"/>
            <a:ext cx="2322100" cy="177335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08954" y="4259681"/>
            <a:ext cx="1751078" cy="142514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53088" y="5877272"/>
            <a:ext cx="73969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продукти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Чим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87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68</cp:revision>
  <dcterms:created xsi:type="dcterms:W3CDTF">2015-04-29T05:33:59Z</dcterms:created>
  <dcterms:modified xsi:type="dcterms:W3CDTF">2015-07-11T17:36:02Z</dcterms:modified>
</cp:coreProperties>
</file>