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4" r:id="rId6"/>
    <p:sldId id="265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85" y="620688"/>
            <a:ext cx="8770618" cy="40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554" y="4941168"/>
            <a:ext cx="8352928" cy="1785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Як одним словом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назвати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Чим вони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Чим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До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груп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належать? До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живої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неживої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належать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потрібні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рослинам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вони росли,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розвивалися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розмножувалися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кожної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9" name="Помідор" descr="C:\Users\Дмитрий\Desktop\помид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56" y="1600773"/>
            <a:ext cx="856222" cy="8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Цибуля" descr="C:\Users\Дмитрий\Desktop\л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899" y="1633293"/>
            <a:ext cx="1431009" cy="14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Агрус" descr="C:\Users\Дмитрий\Desktop\крыжовни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838" y="1468193"/>
            <a:ext cx="768378" cy="5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Малина" descr="C:\Users\Дмитрий\Desktop\мали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17" y="4593632"/>
            <a:ext cx="624639" cy="6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Картопля" descr="C:\Users\Дмитрий\Desktop\картофел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919" y="2333210"/>
            <a:ext cx="944633" cy="7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Огірок" descr="C:\Users\Дмитрий\Desktop\огуре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314" y="362433"/>
            <a:ext cx="1267681" cy="8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Полуниця" descr="C:\Users\Дмитрий\Desktop\клубни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593632"/>
            <a:ext cx="680238" cy="5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Морква" descr="C:\Users\Дмитрий\Desktop\морковь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856" y="3088000"/>
            <a:ext cx="1612988" cy="12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Капуста" descr="C:\Users\Дмитрий\Desktop\капуст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705" y="1597542"/>
            <a:ext cx="1417796" cy="12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Буряк" descr="C:\Users\Дмитрий\Desktop\свекл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121" y="361531"/>
            <a:ext cx="1578769" cy="15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Баклажан" descr="C:\Users\Дмитрий\Desktop\баклажан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840" y="3225125"/>
            <a:ext cx="1094475" cy="10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елений кошик" descr="C:\Users\Дмитрий\Desktop\корзинка 22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277" y="3212973"/>
            <a:ext cx="2026164" cy="22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иній кошик" descr="C:\Users\Дмитрий\Desktop\корзинка 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940" y="3323837"/>
            <a:ext cx="1924323" cy="20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1263" y="5589240"/>
            <a:ext cx="7217593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овочі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над землею, 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— у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землі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Покладіть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зелений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кошик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у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овочі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а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синій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 —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усі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ягоди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5243 0.4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2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7084 0.56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3217 0.4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2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-0.51962 0.355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809 0.09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13" y="4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23125 -0.023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55711 -0.027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-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19774 0.1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7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4323 0.285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1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1717 0.436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4288 0.270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Шипшина" descr="C:\Users\Дмитрий\Desktop\Untitled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98" y="1678217"/>
            <a:ext cx="893439" cy="10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Груша" descr="C:\Users\Дмитрий\Desktop\Untitled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79001"/>
            <a:ext cx="1794402" cy="22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Яблуко" descr="C:\Users\Дмитрий\Desktop\Untitled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845" y="3716481"/>
            <a:ext cx="1520598" cy="15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Малина" descr="C:\Users\Дмитрий\Desktop\Untitled-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176" y="3974316"/>
            <a:ext cx="901814" cy="9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Калина" descr="C:\Users\Дмитрий\Desktop\Untitled-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85" y="541969"/>
            <a:ext cx="1923452" cy="21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Ліщина" descr="C:\Users\Дмитрий\Desktop\Untitled-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485" y="1479175"/>
            <a:ext cx="979557" cy="10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233429" y="1174103"/>
            <a:ext cx="1495365" cy="16183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01043" y="1394448"/>
            <a:ext cx="1495365" cy="16183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7400" y="3626058"/>
            <a:ext cx="1495365" cy="16183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192" y="311574"/>
            <a:ext cx="2275063" cy="26165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450" y="5877272"/>
            <a:ext cx="721759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плоди,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ростуть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кущах.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плоди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залишилися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8" name="Picture 2" descr="C:\Users\Дмитрий\Desktop\Untitled-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672" y="3716481"/>
            <a:ext cx="2164390" cy="17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Desktop\45736cae598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830" y="3611792"/>
            <a:ext cx="2035188" cy="14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355977" y="3359846"/>
            <a:ext cx="2232248" cy="201337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Картопля" descr="C:\Users\Дмитрий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10" y="1044549"/>
            <a:ext cx="2864202" cy="20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Цибуля" descr="C:\Users\Дмитрий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188" y="1254008"/>
            <a:ext cx="2503673" cy="26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Лимон" descr="C:\Users\Дмитрий\Desktop\Untitled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699" y="1590329"/>
            <a:ext cx="2490320" cy="15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320166" y="888778"/>
            <a:ext cx="2880320" cy="32403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450" y="5531902"/>
            <a:ext cx="72175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захиститися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застуди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грипу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4564751"/>
            <a:ext cx="4541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овоч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але 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картопля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97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Часник" descr="C:\Users\Дмитрий\Desktop\Untitled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97" y="1812370"/>
            <a:ext cx="2477558" cy="16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ельсин" descr="C:\Users\Дмитрий\Desktop\Untitled-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847" y="1285284"/>
            <a:ext cx="2561732" cy="24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іпа" descr="C:\Users\Дмитрий\Desktop\Untitled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588" y="620236"/>
            <a:ext cx="2920910" cy="30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083553" y="1020282"/>
            <a:ext cx="2880320" cy="288032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3450" y="5531902"/>
            <a:ext cx="72175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захиститися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застуди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грипу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7745" y="4557502"/>
            <a:ext cx="684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фрукт, і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червоного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040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Мед" descr="C:\Users\Дмитрий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74" y="1196752"/>
            <a:ext cx="2055436" cy="195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Тістечко" descr="C:\Users\Дмитрий\Desktop\Untitled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354" y="1556792"/>
            <a:ext cx="2696848" cy="21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Полуниця" descr="C:\Users\Дмитрий\Desktop\Untitled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572" y="836712"/>
            <a:ext cx="2507341" cy="24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40427" y="908720"/>
            <a:ext cx="2520895" cy="2520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450" y="5531902"/>
            <a:ext cx="72175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захиститися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застуди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грипу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1957" y="4207633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продукт, але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росте й 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буває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кремом.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3040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Ананас" descr="C:\Users\Дмитрий\Desktop\Untitled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466" y="768263"/>
            <a:ext cx="2790905" cy="33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Груша" descr="C:\Users\Дмитрий\Desktop\Untitled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34" y="790034"/>
            <a:ext cx="2102946" cy="31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Лимон" descr="C:\Users\Дмитрий\Desktop\Untitled-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720" y="1243567"/>
            <a:ext cx="2935854" cy="20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603990" y="984287"/>
            <a:ext cx="3240360" cy="2520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450" y="5531902"/>
            <a:ext cx="72175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продуктів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допоможуть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захиститися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застуди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грипу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2464" y="4564751"/>
            <a:ext cx="682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фрукт,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чай.</a:t>
            </a:r>
          </a:p>
        </p:txBody>
      </p:sp>
    </p:spTree>
    <p:extLst>
      <p:ext uri="{BB962C8B-B14F-4D97-AF65-F5344CB8AC3E}">
        <p14:creationId xmlns:p14="http://schemas.microsoft.com/office/powerpoint/2010/main" xmlns="" val="13040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іпа" descr="C:\Users\Дмитрий\Desktop\Untitle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420" y="1517836"/>
            <a:ext cx="1238779" cy="12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Горох" descr="C:\Users\Дмитрий\Desktop\горо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13" y="2575166"/>
            <a:ext cx="967793" cy="10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ріп" descr="C:\Users\Дмитрий\Desktop\укро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125" y="4437112"/>
            <a:ext cx="1604554" cy="8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васоля" descr="C:\Users\Дмитрий\Desktop\фасол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563" y="1594824"/>
            <a:ext cx="1319944" cy="7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Кабачок" descr="C:\Users\Дмитрий\Desktop\кабачо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913" y="2086845"/>
            <a:ext cx="1147606" cy="9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Щавель" descr="C:\Users\Дмитрий\Desktop\Untitled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713" y="60528"/>
            <a:ext cx="1145338" cy="12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артопля" descr="C:\Users\Дмитрий\Desktop\картофел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592" y="1931548"/>
            <a:ext cx="1086156" cy="8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Помідор" descr="C:\Users\Дмитрий\Desktop\помідор 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988" y="2928801"/>
            <a:ext cx="716452" cy="6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Морква" descr="C:\Users\Дмитрий\Desktop\морков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060" y="118602"/>
            <a:ext cx="1695698" cy="12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гірок" descr="C:\Users\Дмитрий\Desktop\огурец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89" y="1458895"/>
            <a:ext cx="1302293" cy="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апуста" descr="C:\Users\Дмитрий\Desktop\капуст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79" y="118602"/>
            <a:ext cx="1343738" cy="11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едиска" descr="C:\Users\Дмитрий\Desktop\свекл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177" y="2700877"/>
            <a:ext cx="1563091" cy="15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Цибуля" descr="C:\Users\Дмитрий\Desktop\лу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97" y="3973151"/>
            <a:ext cx="1303013" cy="13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Перець" descr="C:\Users\Дмитрий\Desktop\перец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1552"/>
            <a:ext cx="1305117" cy="10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оричневий кошик" descr="C:\Users\Дмитрий\Desktop\корзинка 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420" y="3152983"/>
            <a:ext cx="2026165" cy="22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елений кошик" descr="C:\Users\Дмитрий\Desktop\корзинка 22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913" y="3152983"/>
            <a:ext cx="2026164" cy="22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Часник" descr="C:\Users\Дмитрий\Desktop\чеснок 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260" y="182267"/>
            <a:ext cx="919562" cy="16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6079" y="5517232"/>
            <a:ext cx="734892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овочі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їстівні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корінці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—              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коричневий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кошик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їстівні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вершки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зелений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залишилося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50365 0.5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2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46632 0.39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1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2795 0.3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177 0.19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3212 0.216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1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49774 0.119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2795 0.335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1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28195 0.369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1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32292 0.556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27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-0.33837 0.525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29201 0.544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2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27292 -0.07315 " pathEditMode="relative" rAng="0" ptsTypes="AA">
                                      <p:cBhvr>
                                        <p:cTn id="61" dur="1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2934 0.271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253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81</cp:revision>
  <dcterms:created xsi:type="dcterms:W3CDTF">2015-04-29T05:33:59Z</dcterms:created>
  <dcterms:modified xsi:type="dcterms:W3CDTF">2015-07-11T17:33:43Z</dcterms:modified>
</cp:coreProperties>
</file>