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М'ята" descr="C:\Users\Дмитрий\Desktop\e911130d7dca41e9ef3cdc048da2c7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8221"/>
            <a:ext cx="2195807" cy="21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Мати-й-мачуха" descr="C:\Users\Дмитрий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494" y="2519406"/>
            <a:ext cx="2039624" cy="34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Календула" descr="C:\Users\Дмитрий\Desktop\Untitled-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51" b="13910"/>
          <a:stretch/>
        </p:blipFill>
        <p:spPr bwMode="auto">
          <a:xfrm>
            <a:off x="2266841" y="351089"/>
            <a:ext cx="2101216" cy="15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Липа" descr="C:\Users\Дмитрий\Desktop\Untitled-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6" r="14946"/>
          <a:stretch/>
        </p:blipFill>
        <p:spPr bwMode="auto">
          <a:xfrm>
            <a:off x="179510" y="188640"/>
            <a:ext cx="1961557" cy="27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Подорожник" descr="C:\Users\Дмитрий\Desktop\Untitled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930" y="4027070"/>
            <a:ext cx="1933038" cy="19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Чабрець" descr="C:\Users\Дмитрий\Desktop\Untitled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402" y="303865"/>
            <a:ext cx="2128268" cy="21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ипшина" descr="C:\Users\Дмитрий\Desktop\Untitled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930" y="2004818"/>
            <a:ext cx="1834805" cy="18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Крапива" descr="C:\Users\Дмитрий\Desktop\Untitled-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561" y="303865"/>
            <a:ext cx="1961557" cy="19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Ромашка" descr="C:\Users\Дмитрий\Desktop\Untitled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5345"/>
            <a:ext cx="1961557" cy="19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8175" y="6178233"/>
            <a:ext cx="835292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лікарські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про них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знаєте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інок"/>
          <p:cNvSpPr/>
          <p:nvPr/>
        </p:nvSpPr>
        <p:spPr>
          <a:xfrm>
            <a:off x="2686839" y="2067494"/>
            <a:ext cx="3935678" cy="22063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175" y="6008956"/>
            <a:ext cx="743615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Зберіть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віночок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квітів-оберегів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яке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кожна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квітка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-оберег.</a:t>
            </a:r>
          </a:p>
        </p:txBody>
      </p:sp>
      <p:pic>
        <p:nvPicPr>
          <p:cNvPr id="3" name="8 8" descr="C:\Users\Дмитрий\Desktop\Рисунок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839" y="3393467"/>
            <a:ext cx="1006578" cy="9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 2" descr="C:\Users\Дмитрий\Desktop\Рисуно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198" y="1763440"/>
            <a:ext cx="963037" cy="97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 3" descr="C:\Users\Дмитрий\Desktop\Рисунок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964" y="1639929"/>
            <a:ext cx="880151" cy="8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 4" descr="C:\Users\Дмитрий\Desktop\Рисунок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44" y="2078002"/>
            <a:ext cx="972025" cy="7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5 5" descr="C:\Users\Дмитрий\Desktop\Рисунок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988" y="3090966"/>
            <a:ext cx="914503" cy="9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6 6" descr="C:\Users\Дмитрий\Desktop\Рисунок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462" y="3758491"/>
            <a:ext cx="902650" cy="7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 7" descr="C:\Users\Дмитрий\Desktop\Рисунок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716" y="3693489"/>
            <a:ext cx="986054" cy="9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 1" descr="C:\Users\Дмитрий\Desktop\Рисунок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312" y="1948523"/>
            <a:ext cx="982019" cy="14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6" descr="C:\Users\Дмитрий\Desktop\Untitled-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542" y="4747712"/>
            <a:ext cx="1108760" cy="9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7" descr="C:\Users\Дмитрий\Desktop\Untitled-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07608"/>
            <a:ext cx="1038652" cy="10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3" descr="C:\Users\Дмитрий\Desktop\Untitled-1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861" y="464500"/>
            <a:ext cx="955127" cy="9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2" descr="C:\Users\Дмитрий\Desktop\Untitled-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318" y="479944"/>
            <a:ext cx="1038795" cy="10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5" descr="C:\Users\Дмитрий\Desktop\Untitled-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200" y="3273282"/>
            <a:ext cx="1000817" cy="10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8" descr="C:\Users\Дмитрий\Desktop\Untitled-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89" y="3890562"/>
            <a:ext cx="1034754" cy="9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4" descr="C:\Users\Дмитрий\Desktop\Untitled-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731" y="1049114"/>
            <a:ext cx="1188747" cy="9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1" descr="C:\Users\Дмитрий\Desktop\Untitled-10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3"/>
          <a:stretch/>
        </p:blipFill>
        <p:spPr bwMode="auto">
          <a:xfrm>
            <a:off x="623459" y="1619237"/>
            <a:ext cx="998512" cy="14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20972 -0.073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7621 0.0449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3472 0.183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5955 0.16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559 0.137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05104 -0.158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13368 -0.153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665 -0.0370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Вишня" descr="C:\Users\Дмитрий\Desktop\виш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340" y="1710337"/>
            <a:ext cx="1121531" cy="15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Калина" descr="C:\Users\Дмитрий\Desktop\калин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253" y="3237869"/>
            <a:ext cx="2016224" cy="18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Абрикос" descr="C:\Users\Дмитрий\Desktop\абрико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522" y="3598815"/>
            <a:ext cx="1897205" cy="142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Малина" descr="C:\Users\Дмитрий\Desktop\мали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367" y="254617"/>
            <a:ext cx="1019573" cy="10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Горобина" descr="C:\Users\Дмитрий\Desktop\ряби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084" y="217356"/>
            <a:ext cx="2659387" cy="25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Чорна смородина" descr="C:\Users\Дмитрий\Desktop\черная смороди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12" y="3551647"/>
            <a:ext cx="2120189" cy="15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Кавун" descr="C:\Users\Дмитрий\Desktop\арбу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423" y="848750"/>
            <a:ext cx="25907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43006" y="3376064"/>
            <a:ext cx="2454262" cy="19162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95610" y="75407"/>
            <a:ext cx="3034108" cy="27846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3223" y="68302"/>
            <a:ext cx="1753189" cy="14677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71096" y="3080998"/>
            <a:ext cx="2643763" cy="2171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0465" y="5517232"/>
            <a:ext cx="707611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ягоди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лікувальними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них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приготувати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разі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уживають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915"/>
            <a:ext cx="6383632" cy="48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157192"/>
            <a:ext cx="746375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Ведмедик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гуляв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осіннім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дощем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застудився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Розумна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Сова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прийшла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Сова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лікуватиме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Ведмедика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них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приготувати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Чим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82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86</cp:revision>
  <dcterms:created xsi:type="dcterms:W3CDTF">2015-04-29T05:33:59Z</dcterms:created>
  <dcterms:modified xsi:type="dcterms:W3CDTF">2015-07-11T17:36:40Z</dcterms:modified>
</cp:coreProperties>
</file>