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Будинок" descr="C:\Users\Дмитрий\Desktop\д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276" y="1988840"/>
            <a:ext cx="1868383" cy="14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Людина" descr="C:\Users\Дмитрий\Desktop\девочка 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7774" y="1739260"/>
            <a:ext cx="1369806" cy="161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М'яч" descr="C:\Users\Дмитрий\Desktop\мяч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3665" y="4540231"/>
            <a:ext cx="1402308" cy="140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Птах" descr="C:\Users\Дмитрий\Desktop\птица 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9596"/>
            <a:ext cx="1564154" cy="14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Дощ" descr="C:\Users\Дмитрий\Desktop\туча 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9467" y="1962944"/>
            <a:ext cx="2394695" cy="23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Жаба" descr="C:\Users\Дмитрий\Desktop\лягушка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1148" y="3936615"/>
            <a:ext cx="1126156" cy="164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Гриб" descr="C:\Users\Дмитрий\Desktop\Untitled-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582" y="4008868"/>
            <a:ext cx="1564154" cy="15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умка" descr="C:\Users\Дмитрий\Desktop\сумк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003" y="236833"/>
            <a:ext cx="1472623" cy="13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Квітка" descr="C:\Users\Дмитрий\Desktop\Untitled-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2147" y="4437112"/>
            <a:ext cx="1393197" cy="15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947467" y="113999"/>
            <a:ext cx="2167877" cy="173082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48738" y="1627555"/>
            <a:ext cx="2167877" cy="18497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22627" y="3791794"/>
            <a:ext cx="2167877" cy="195328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55777" y="4315289"/>
            <a:ext cx="1728192" cy="173082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7543" y="3847471"/>
            <a:ext cx="1872209" cy="181377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9847" y="6178233"/>
            <a:ext cx="8228241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тих, кому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потрібна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вода. Як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вони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Калюжа" descr="C:\Users\Дмитрий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179" y="82367"/>
            <a:ext cx="3129474" cy="28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Хмара" descr="C:\Users\Дмитрий\Desktop\Untitled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7421" y="82367"/>
            <a:ext cx="3129474" cy="28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Дощ" descr="C:\Users\Дмитрий\Desktop\Untitled-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4952" y="2996952"/>
            <a:ext cx="3129474" cy="28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Вітер" descr="C:\Users\Дмитрий\Desktop\Untitled-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3021" y="2996952"/>
            <a:ext cx="3129474" cy="28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4178" y="5945521"/>
            <a:ext cx="710575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друзів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осені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заховалася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краплинка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9487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ідина" descr="C:\Users\Дмитрий\Desktop\omaralyamany_origin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814" y="1309689"/>
            <a:ext cx="2892987" cy="28891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Лід" descr="C:\Users\Дмитрий\Desktop\Untitled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9897"/>
            <a:ext cx="2889156" cy="28891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Пара" descr="C:\Users\Дмитрий\Desktop\Ste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1890" y="1702500"/>
            <a:ext cx="2891910" cy="28891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6463" y="5831479"/>
            <a:ext cx="710575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три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води.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них.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Коли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можемо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бачити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6463" y="6162844"/>
            <a:ext cx="710575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кругообіг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води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3" name="Picture 2" descr="C:\Users\Дмитрий\Desktop\tmp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034" y="148996"/>
            <a:ext cx="7614461" cy="58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29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митрий\Desktop\Untitled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7555"/>
            <a:ext cx="2404806" cy="240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митрий\Desktop\Untitled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7555"/>
            <a:ext cx="3022282" cy="240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митрий\Desktop\Untitled-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058" y="3159185"/>
            <a:ext cx="2887069" cy="24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митрий\Desktop\Untitled-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506" y="188640"/>
            <a:ext cx="2695495" cy="26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митрий\Desktop\Untitled-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82" y="188640"/>
            <a:ext cx="2695495" cy="269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митрий\Desktop\Untitled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3222" y="188640"/>
            <a:ext cx="2656743" cy="269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19" y="5877272"/>
            <a:ext cx="710575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малюнками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потрібна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вода.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без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209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64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91</cp:revision>
  <dcterms:created xsi:type="dcterms:W3CDTF">2015-04-29T05:33:59Z</dcterms:created>
  <dcterms:modified xsi:type="dcterms:W3CDTF">2015-07-11T17:38:41Z</dcterms:modified>
</cp:coreProperties>
</file>