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"/>
          <p:cNvSpPr/>
          <p:nvPr/>
        </p:nvSpPr>
        <p:spPr>
          <a:xfrm>
            <a:off x="3491879" y="3140968"/>
            <a:ext cx="5267425" cy="280831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00528" y="32062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ходжу я, а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скакаю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нерівні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ноги маю.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поле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навмання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Перегнав би я коня.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страшенний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боягуз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світі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 боюсь.</a:t>
            </a:r>
          </a:p>
        </p:txBody>
      </p:sp>
      <p:pic>
        <p:nvPicPr>
          <p:cNvPr id="1026" name="Коник" descr="C:\Users\Дмитрий\Desktop\кузнеч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871" y="3830125"/>
            <a:ext cx="2645398" cy="142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Горбець" descr="C:\Users\Дмитрий\Desktop\воробей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38482" y="726938"/>
            <a:ext cx="2695707" cy="198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Заєць" descr="C:\Users\Дмитрий\Desktop\заяц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678" y="332655"/>
            <a:ext cx="2585075" cy="248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788024" y="188640"/>
            <a:ext cx="3384376" cy="27363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1" y="6162843"/>
            <a:ext cx="57606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мка"/>
          <p:cNvSpPr/>
          <p:nvPr/>
        </p:nvSpPr>
        <p:spPr>
          <a:xfrm>
            <a:off x="3491879" y="3140968"/>
            <a:ext cx="5267425" cy="280831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9090" y="363718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травичці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стрибає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сюркоче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співає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Заливається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дзвоник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5" name="Коник" descr="C:\Users\Дмитрий\Desktop\кузнеч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871" y="3830125"/>
            <a:ext cx="2645398" cy="142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Горбець" descr="C:\Users\Дмитрий\Desktop\воробей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38482" y="726938"/>
            <a:ext cx="2695707" cy="198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Заєць" descr="C:\Users\Дмитрий\Desktop\заяц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678" y="332655"/>
            <a:ext cx="2585075" cy="248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24880" y="3438818"/>
            <a:ext cx="3078968" cy="222243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1" y="6162843"/>
            <a:ext cx="57606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9487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мка"/>
          <p:cNvSpPr/>
          <p:nvPr/>
        </p:nvSpPr>
        <p:spPr>
          <a:xfrm>
            <a:off x="3491879" y="3140968"/>
            <a:ext cx="5267425" cy="280831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9090" y="363718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Сіра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шубка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пір’їн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жвавий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хлопчик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орел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стрибунець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?..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Коник" descr="C:\Users\Дмитрий\Desktop\кузнеч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871" y="3830125"/>
            <a:ext cx="2645398" cy="142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Горбець" descr="C:\Users\Дмитрий\Desktop\воробей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38482" y="726938"/>
            <a:ext cx="2695707" cy="198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Заєць" descr="C:\Users\Дмитрий\Desktop\заяц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678" y="332655"/>
            <a:ext cx="2585075" cy="248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664940" y="595350"/>
            <a:ext cx="3078968" cy="222243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1" y="6162843"/>
            <a:ext cx="57606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</p:spTree>
    <p:extLst>
      <p:ext uri="{BB962C8B-B14F-4D97-AF65-F5344CB8AC3E}">
        <p14:creationId xmlns:p14="http://schemas.microsoft.com/office/powerpoint/2010/main" xmlns="" val="5860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Океан" descr="C:\Users\Дмитрий\Desktop\оке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8073" y="2976116"/>
            <a:ext cx="2562334" cy="256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Шпаківня" descr="C:\Users\Дмитрий\Desktop\сквореч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8732" y="3001863"/>
            <a:ext cx="2536587" cy="25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Гніздо" descr="C:\Users\Дмитрий\Desktop\гнезд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8073" y="262049"/>
            <a:ext cx="2574509" cy="25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Вулик" descr="C:\Users\Дмитрий\Desktop\уле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560984" cy="25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Айсберг" descr="C:\Users\Дмитрий\Desktop\льди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949" y="299971"/>
            <a:ext cx="2536587" cy="25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Нірка" descr="C:\Users\Дмитрий\Desktop\Untitled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8732" y="265295"/>
            <a:ext cx="2536587" cy="25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504" y="5884822"/>
            <a:ext cx="735312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мешкає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будиночках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вважаєте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5860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Мурашник" descr="C:\Users\Дмитрий\Desktop\муравейн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3849" y="252260"/>
            <a:ext cx="2651327" cy="265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Барлога" descr="C:\Users\Дмитрий\Desktop\берлог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30452"/>
            <a:ext cx="2571008" cy="25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Будка" descr="C:\Users\Дмитрий\Desktop\конур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242051"/>
            <a:ext cx="2651325" cy="26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Лист" descr="C:\Users\Дмитрий\Desktop\ли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5209" y="2996952"/>
            <a:ext cx="2638010" cy="263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Павутина" descr="C:\Users\Дмитрий\Desktop\паути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944" y="3068960"/>
            <a:ext cx="2562060" cy="256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Дупло" descr="C:\Users\Дмитрий\Desktop\дупл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5209" y="215478"/>
            <a:ext cx="2651326" cy="26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7504" y="5884822"/>
            <a:ext cx="735312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мешкає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будиночках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вважаєте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741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митрий\Desktop\зая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6104" y="853475"/>
            <a:ext cx="1368496" cy="131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Ведмідь" descr="C:\Users\Дмитрий\Desktop\медвед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93" y="1374156"/>
            <a:ext cx="2353190" cy="15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Білка" descr="C:\Users\Дмитрий\Desktop\белка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911" y="1487373"/>
            <a:ext cx="1017259" cy="119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Муха" descr="C:\Users\Дмитрий\Desktop\муха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224"/>
            <a:ext cx="1098647" cy="9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Мураха" descr="C:\Users\Дмитрий\Desktop\муравей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50" y="456752"/>
            <a:ext cx="1393720" cy="66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Горобець" descr="C:\Users\Дмитрий\Desktop\воробе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8654" y="206734"/>
            <a:ext cx="1172745" cy="9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Голуб" descr="C:\Users\Дмитрий\Desktop\голуб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425" y="590882"/>
            <a:ext cx="1054407" cy="8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Сорока" descr="C:\Users\Дмитрий\Desktop\сорок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5891" y="1374156"/>
            <a:ext cx="1139199" cy="118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Великий дім" descr="C:\Users\Дмитрий\Desktop\дом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3448" y="2327920"/>
            <a:ext cx="3296798" cy="26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Маленький дім" descr="C:\Users\Дмитрий\Desktop\дом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92962"/>
            <a:ext cx="1830272" cy="14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ередній дім" descr="C:\Users\Дмитрий\Desktop\дом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36242"/>
            <a:ext cx="2592288" cy="20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51858" y="5157192"/>
            <a:ext cx="7353127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У маленький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будиночок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оселіть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шість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кінцівок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середній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пір’я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великий —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шерсть.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кожну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групу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одним словом.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01719 0.5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45382 0.518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1" y="2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38263 0.24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32" y="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62448 0.259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1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03906 0.497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24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3889 0.42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2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14288 0.307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1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4584 0.3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Мураха" descr="C:\Users\Дмитрий\Desktop\муравей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6984"/>
            <a:ext cx="1637651" cy="78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Жук-сонечко" descr="C:\Users\Дмитрий\Desktop\божья коров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1246" y="474517"/>
            <a:ext cx="1293676" cy="121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Заєць" descr="C:\Users\Дмитрий\Desktop\заяц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791" y="309916"/>
            <a:ext cx="1463153" cy="14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Бабка" descr="C:\Users\Дмитрий\Desktop\стрекоз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1996" y="458426"/>
            <a:ext cx="1501047" cy="14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245742" y="206974"/>
            <a:ext cx="1898158" cy="160949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1243" y="6162844"/>
            <a:ext cx="735312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кожній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групі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зайве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вибір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" name="Муха" descr="C:\Users\Дмитрий\Desktop\муха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75" y="2535014"/>
            <a:ext cx="1519519" cy="129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Павук" descr="C:\Users\Дмитрий\Desktop\пау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065" y="2535014"/>
            <a:ext cx="1333530" cy="133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Метелик" descr="C:\Users\Дмитрий\Desktop\бабочка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466" y="2324014"/>
            <a:ext cx="1503807" cy="15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Дятел" descr="C:\Users\Дмитрий\Desktop\дятел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791" y="2400005"/>
            <a:ext cx="1033567" cy="14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779476" y="2277634"/>
            <a:ext cx="1304691" cy="166816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ба" descr="C:\Users\Дмитрий\Desktop\рыб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9637" y="4634660"/>
            <a:ext cx="1780566" cy="11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Комар" descr="C:\Users\Дмитрий\Desktop\комар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7367" y="4469918"/>
            <a:ext cx="1154006" cy="10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Коник" descr="C:\Users\Дмитрий\Desktop\кузнечик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692" y="4732402"/>
            <a:ext cx="1731553" cy="9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Бджола" descr="C:\Users\Дмитрий\Desktop\пчела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3427" y="4614178"/>
            <a:ext cx="1469066" cy="9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555777" y="4469918"/>
            <a:ext cx="2058289" cy="146097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4208" y="66901"/>
            <a:ext cx="8775509" cy="189321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4209" y="2155133"/>
            <a:ext cx="8775509" cy="187371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4209" y="4221135"/>
            <a:ext cx="8775509" cy="185309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150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105</cp:revision>
  <dcterms:created xsi:type="dcterms:W3CDTF">2015-04-29T05:33:59Z</dcterms:created>
  <dcterms:modified xsi:type="dcterms:W3CDTF">2015-07-11T17:37:48Z</dcterms:modified>
</cp:coreProperties>
</file>