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Дмитрий\Desktop\34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007" y="286746"/>
            <a:ext cx="2595113" cy="25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Desktop\10196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579" y="3061384"/>
            <a:ext cx="2595113" cy="25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Дмитрий\Desktop\Taxa au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888" y="3061385"/>
            <a:ext cx="2595112" cy="25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ий\Desktop\43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68" y="260648"/>
            <a:ext cx="2595113" cy="25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ий\Desktop\0_68dbe_b0d8486c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6746"/>
            <a:ext cx="2595114" cy="25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468" y="5877272"/>
            <a:ext cx="735312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забруднює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митрий\Desktop\26355e56e8ac3149a4abcb25eb36e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542" y="2996885"/>
            <a:ext cx="2565212" cy="25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626625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35" y="247188"/>
            <a:ext cx="2581472" cy="25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митрий\Desktop\original-1321448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917" y="3007027"/>
            <a:ext cx="2583437" cy="25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339" y="247188"/>
            <a:ext cx="2583437" cy="25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митрий\Desktop\och_sooru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686" y="247188"/>
            <a:ext cx="2583437" cy="25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495" y="5875783"/>
            <a:ext cx="735312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запобігти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забрудненню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577" y="569606"/>
            <a:ext cx="4299554" cy="42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митрий\Desktop\Untitled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13" y="569606"/>
            <a:ext cx="4299554" cy="42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301" y="5445224"/>
            <a:ext cx="735312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вважаєте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чистіше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треба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робити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бруднилося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44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109</cp:revision>
  <dcterms:created xsi:type="dcterms:W3CDTF">2015-04-29T05:33:59Z</dcterms:created>
  <dcterms:modified xsi:type="dcterms:W3CDTF">2015-07-11T17:32:24Z</dcterms:modified>
</cp:coreProperties>
</file>