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7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435"/>
            <a:ext cx="6048672" cy="58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68" y="5949280"/>
            <a:ext cx="770114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Яка пора року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зображена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фарби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використовував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художник?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переплутав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художник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Мал. 1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801" y="645096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Вел. 1" descr="C:\Users\Дмитрий\Desktop\снежинка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355"/>
            <a:ext cx="1040195" cy="10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Вел. 2" descr="C:\Users\Дмитрий\Desktop\снежинка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1355"/>
            <a:ext cx="1040195" cy="10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Вел. 3" descr="C:\Users\Дмитрий\Desktop\снежинка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961" y="271354"/>
            <a:ext cx="1040195" cy="10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Мал. 2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743" y="645096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Мал. 3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239" y="645096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Мал. 4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052" y="645096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Вел. 4" descr="C:\Users\Дмитрий\Desktop\снежинка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87" y="2924944"/>
            <a:ext cx="1040195" cy="10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. 5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05809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Мал. 6" descr="C:\Users\Дмитрий\Desktop\снежинка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5809"/>
            <a:ext cx="552628" cy="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8735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Викладіть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сніжинки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зберігаючи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25833 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37014 0.3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2396 0.3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6024 0.3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16424 0.397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7379 0.39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9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9861 0.395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9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426" y="965650"/>
            <a:ext cx="434137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митрий\Desktop\Untitled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07" y="965650"/>
            <a:ext cx="4341372" cy="43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732" y="5877272"/>
            <a:ext cx="71739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зимовий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9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ніжинка 8" descr="C:\Users\Дмитрий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464" y="4219192"/>
            <a:ext cx="1224136" cy="12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Сніжинка 10" descr="C:\Users\Дмитрий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822" y="4225279"/>
            <a:ext cx="1274896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ніжинка 9" descr="C:\Users\Дмитрий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098" y="4219418"/>
            <a:ext cx="1274896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ніжинка 6" descr="C:\Users\Дмитрий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83" y="4210628"/>
            <a:ext cx="1291528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ніжинка 7" descr="C:\Users\Дмитрий\Desktop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19079"/>
            <a:ext cx="1226361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Сніжинка 5" descr="C:\Users\Дмитрий\Desktop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994" y="411358"/>
            <a:ext cx="1226361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Сніжинка 1" descr="C:\Users\Дмитрий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43" y="411358"/>
            <a:ext cx="1224136" cy="12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Сніжинка 2" descr="C:\Users\Дмитрий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930" y="411584"/>
            <a:ext cx="1274896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Сніжинка 3" descr="C:\Users\Дмитрий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704" y="411358"/>
            <a:ext cx="1274896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Сніжинка 4" descr="C:\Users\Дмитрий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655" y="411359"/>
            <a:ext cx="1291528" cy="12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1860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сніжинці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пару.</a:t>
            </a:r>
          </a:p>
        </p:txBody>
      </p:sp>
    </p:spTree>
    <p:extLst>
      <p:ext uri="{BB962C8B-B14F-4D97-AF65-F5344CB8AC3E}">
        <p14:creationId xmlns:p14="http://schemas.microsoft.com/office/powerpoint/2010/main" xmlns="" val="28968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34566 0.5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2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8264 0.57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2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21979 0.57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2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57153 0.5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2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53368 0.56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1979713" y="5013176"/>
            <a:ext cx="6779592" cy="9361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6357" y="5235006"/>
            <a:ext cx="5608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рук, без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голови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вікна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малює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409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22" name="Бурулька" descr="C:\Users\Дмитрий\Desktop\сосуль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36" y="366327"/>
            <a:ext cx="1834108" cy="1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ніжинки" descr="C:\Users\Дмитрий\Desktop\Untitled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60" y="2422038"/>
            <a:ext cx="2354496" cy="2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Мороз 1" descr="C:\Users\Дмитрий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36" y="203380"/>
            <a:ext cx="1691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Сніг" descr="C:\Users\Дмитрий\Desktop\1377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025"/>
            <a:ext cx="2306673" cy="23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455229" y="100303"/>
            <a:ext cx="2267485" cy="2457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Іній" descr="C:\Users\Дмитрий\Desktop\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515" y="2772410"/>
            <a:ext cx="1946575" cy="1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"/>
          <p:cNvSpPr/>
          <p:nvPr/>
        </p:nvSpPr>
        <p:spPr>
          <a:xfrm>
            <a:off x="1979713" y="5013176"/>
            <a:ext cx="6779592" cy="9361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09551" y="5250395"/>
            <a:ext cx="60915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Білий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пір’їна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холодний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крижина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9409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30" name="Бурулька" descr="C:\Users\Дмитрий\Desktop\сосуль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36" y="366327"/>
            <a:ext cx="1834108" cy="1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Сніжинки" descr="C:\Users\Дмитрий\Desktop\Untitled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60" y="2422038"/>
            <a:ext cx="2354496" cy="2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Мороз 1" descr="C:\Users\Дмитрий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36" y="203380"/>
            <a:ext cx="1691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Сніг" descr="C:\Users\Дмитрий\Desktop\1377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025"/>
            <a:ext cx="2306673" cy="23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289409" y="1207180"/>
            <a:ext cx="2769477" cy="272256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Іній" descr="C:\Users\Дмитрий\Desktop\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515" y="2772410"/>
            <a:ext cx="1946575" cy="1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"/>
          <p:cNvSpPr/>
          <p:nvPr/>
        </p:nvSpPr>
        <p:spPr>
          <a:xfrm>
            <a:off x="1979713" y="5013176"/>
            <a:ext cx="6779592" cy="9361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96804" y="5250395"/>
            <a:ext cx="426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Біла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морква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росте.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9409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31" name="Бурулька" descr="C:\Users\Дмитрий\Desktop\сосуль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36" y="366327"/>
            <a:ext cx="1834108" cy="1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Сніжинки" descr="C:\Users\Дмитрий\Desktop\Untitled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60" y="2422038"/>
            <a:ext cx="2354496" cy="2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Мороз 1" descr="C:\Users\Дмитрий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36" y="203380"/>
            <a:ext cx="1691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Сніг" descr="C:\Users\Дмитрий\Desktop\1377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025"/>
            <a:ext cx="2306673" cy="23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3526971" y="203380"/>
            <a:ext cx="2275115" cy="20281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Іній" descr="C:\Users\Дмитрий\Desktop\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515" y="2772410"/>
            <a:ext cx="1946575" cy="1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"/>
          <p:cNvSpPr/>
          <p:nvPr/>
        </p:nvSpPr>
        <p:spPr>
          <a:xfrm>
            <a:off x="1979713" y="5013176"/>
            <a:ext cx="6779592" cy="9361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99461" y="5049314"/>
            <a:ext cx="3793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 пух,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ніби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пір’їнки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неба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падають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9409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30" name="Бурулька" descr="C:\Users\Дмитрий\Desktop\сосуль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36" y="366327"/>
            <a:ext cx="1834108" cy="1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Сніжинки" descr="C:\Users\Дмитрий\Desktop\Untitled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60" y="2422038"/>
            <a:ext cx="2354496" cy="2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Мороз 1" descr="C:\Users\Дмитрий\Desktop\Untitled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36" y="203380"/>
            <a:ext cx="1691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Сніг" descr="C:\Users\Дмитрий\Desktop\1377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025"/>
            <a:ext cx="2306673" cy="23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3178629" y="2208312"/>
            <a:ext cx="2764971" cy="247254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Іній" descr="C:\Users\Дмитрий\Desktop\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515" y="2772410"/>
            <a:ext cx="1946575" cy="1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"/>
          <p:cNvSpPr/>
          <p:nvPr/>
        </p:nvSpPr>
        <p:spPr>
          <a:xfrm>
            <a:off x="1979713" y="5013176"/>
            <a:ext cx="6779592" cy="9361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53513" y="5033072"/>
            <a:ext cx="42607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білим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цвітом</a:t>
            </a:r>
            <a:endParaRPr lang="ru-RU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розцвів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неначе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літом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9409" y="6162844"/>
            <a:ext cx="71739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  <p:pic>
        <p:nvPicPr>
          <p:cNvPr id="30" name="Бурулька" descr="C:\Users\Дмитрий\Desktop\сосуль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36" y="366327"/>
            <a:ext cx="1834108" cy="1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Іній" descr="C:\Users\Дмитрий\Desktop\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515" y="2772410"/>
            <a:ext cx="1946575" cy="1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Сніжинки" descr="C:\Users\Дмитрий\Desktop\Untitled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60" y="2422038"/>
            <a:ext cx="2354496" cy="21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Мороз 1" descr="C:\Users\Дмитрий\Desktop\Untitled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36" y="203380"/>
            <a:ext cx="16917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Сніг" descr="C:\Users\Дмитрий\Desktop\13770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025"/>
            <a:ext cx="2306673" cy="23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293098" y="2560915"/>
            <a:ext cx="2437245" cy="232677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" grpId="0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101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130</cp:revision>
  <dcterms:created xsi:type="dcterms:W3CDTF">2015-04-29T05:33:59Z</dcterms:created>
  <dcterms:modified xsi:type="dcterms:W3CDTF">2015-07-11T17:57:40Z</dcterms:modified>
</cp:coreProperties>
</file>