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8" r:id="rId4"/>
    <p:sldId id="279" r:id="rId5"/>
    <p:sldId id="280" r:id="rId6"/>
    <p:sldId id="266" r:id="rId7"/>
    <p:sldId id="275" r:id="rId8"/>
    <p:sldId id="276" r:id="rId9"/>
    <p:sldId id="282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1B0D-43D3-455F-97F4-76D2CF9CE9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80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"/>
          <p:cNvSpPr/>
          <p:nvPr/>
        </p:nvSpPr>
        <p:spPr>
          <a:xfrm>
            <a:off x="3707904" y="4437112"/>
            <a:ext cx="5221814" cy="15841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35619" y="47521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707718" cy="9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Йорж" descr="C:\Users\Дмитрий\Desktop\ер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84" y="4325219"/>
            <a:ext cx="2490347" cy="1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1745"/>
            <a:ext cx="2629653" cy="1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ак" descr="C:\Users\Дмитрий\Desktop\р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9" y="286836"/>
            <a:ext cx="278467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475" y="476672"/>
            <a:ext cx="2188528" cy="1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16633"/>
            <a:ext cx="3208312" cy="15121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1026" name="Picture 2" descr="C:\Users\Дмитрий\Desktop\карась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575"/>
            <a:ext cx="2704256" cy="1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Дикий кабан" descr="C:\Users\Дмитрий\Desktop\Untitled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1630154" cy="8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Хробак" descr="C:\Users\Дмитрий\Desktop\Untitled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03" y="281220"/>
            <a:ext cx="1364731" cy="10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Жаба" descr="C:\Users\Дмитрий\Desktop\Untitled-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105" y="347823"/>
            <a:ext cx="808255" cy="10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Людина" descr="C:\Users\Дмитрий\Desktop\Untitled-1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849" y="1124744"/>
            <a:ext cx="924074" cy="24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ий\Desktop\Untitled-1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918" y="4402231"/>
            <a:ext cx="1308631" cy="11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ий\Desktop\Untitled-2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838" y="4397928"/>
            <a:ext cx="1261955" cy="11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митрий\Desktop\Untitled-2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043" y="4384531"/>
            <a:ext cx="1599820" cy="11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митрий\Desktop\Untitled-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22" y="4402231"/>
            <a:ext cx="1919329" cy="11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митрий\Desktop\Untitled-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18" y="4379492"/>
            <a:ext cx="1936497" cy="11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ба" descr="C:\Users\Дмитрий\Desktop\Untitled-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002" y="347823"/>
            <a:ext cx="1613190" cy="4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Птах" descr="C:\Users\Дмитрий\Desktop\птиц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1503" y="417337"/>
            <a:ext cx="904727" cy="11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5877272"/>
            <a:ext cx="741121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усіх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Перемістіть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0555 0.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71753 0.394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5" y="1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6945 0.5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2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53247 0.31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1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0591 0.4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42291 0.2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25500" y="4436483"/>
            <a:ext cx="4386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Стас закинув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вудку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Спіймав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невеличку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пустив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руки,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кусались плавники.</a:t>
            </a:r>
          </a:p>
        </p:txBody>
      </p:sp>
      <p:sp>
        <p:nvSpPr>
          <p:cNvPr id="7" name="Рамка"/>
          <p:cNvSpPr/>
          <p:nvPr/>
        </p:nvSpPr>
        <p:spPr>
          <a:xfrm>
            <a:off x="3707904" y="4437112"/>
            <a:ext cx="5221814" cy="15841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707718" cy="9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Йорж" descr="C:\Users\Дмитрий\Desktop\ер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84" y="4325219"/>
            <a:ext cx="2490347" cy="1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1745"/>
            <a:ext cx="2629653" cy="1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ак" descr="C:\Users\Дмитрий\Desktop\р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9" y="286836"/>
            <a:ext cx="278467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475" y="476672"/>
            <a:ext cx="2188528" cy="1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79512" y="4259651"/>
            <a:ext cx="2952328" cy="15121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5" name="Picture 2" descr="C:\Users\Дмитрий\Desktop\карась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575"/>
            <a:ext cx="2704256" cy="1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707904" y="4437112"/>
            <a:ext cx="5221814" cy="15841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71416" y="44516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Вудки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позакидали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Щось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одразу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упіймали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Рибка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нівроку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зветься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9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707718" cy="9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Йорж" descr="C:\Users\Дмитрий\Desktop\ер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84" y="4325219"/>
            <a:ext cx="2490347" cy="1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1745"/>
            <a:ext cx="2629653" cy="1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ак" descr="C:\Users\Дмитрий\Desktop\р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9" y="286836"/>
            <a:ext cx="278467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475" y="476672"/>
            <a:ext cx="2188528" cy="1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418114" y="1186298"/>
            <a:ext cx="2900698" cy="16666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0" name="Picture 2" descr="C:\Users\Дмитрий\Desktop\карась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575"/>
            <a:ext cx="2704256" cy="1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707904" y="4437112"/>
            <a:ext cx="5221814" cy="15841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752146"/>
            <a:ext cx="4971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ставку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злюка —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зубаста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хижа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6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707718" cy="9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Йорж" descr="C:\Users\Дмитрий\Desktop\ер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84" y="4325219"/>
            <a:ext cx="2490347" cy="1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1745"/>
            <a:ext cx="2629653" cy="1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ак" descr="C:\Users\Дмитрий\Desktop\р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9" y="286836"/>
            <a:ext cx="278467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475" y="476672"/>
            <a:ext cx="2188528" cy="1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499992" y="2906486"/>
            <a:ext cx="4072536" cy="139681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5" name="Picture 2" descr="C:\Users\Дмитрий\Desktop\карась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575"/>
            <a:ext cx="2704256" cy="1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707904" y="4437112"/>
            <a:ext cx="5221814" cy="15841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35619" y="47521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ховається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сметані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смажиться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707718" cy="9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Йорж" descr="C:\Users\Дмитрий\Desktop\ер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84" y="4325219"/>
            <a:ext cx="2490347" cy="1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1745"/>
            <a:ext cx="2629653" cy="1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ак" descr="C:\Users\Дмитрий\Desktop\р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9" y="286836"/>
            <a:ext cx="278467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475" y="476672"/>
            <a:ext cx="2188528" cy="1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11560" y="2310290"/>
            <a:ext cx="2958954" cy="166135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5" name="Picture 2" descr="C:\Users\Дмитрий\Desktop\карась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575"/>
            <a:ext cx="2704256" cy="1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"/>
          <p:cNvSpPr/>
          <p:nvPr/>
        </p:nvSpPr>
        <p:spPr>
          <a:xfrm>
            <a:off x="3707904" y="4437112"/>
            <a:ext cx="5221814" cy="15841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45969" y="4473834"/>
            <a:ext cx="4326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зеленім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платті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латаття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Пісні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«Ква-ква-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співає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хатки не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707718" cy="9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Йорж" descr="C:\Users\Дмитрий\Desktop\ерш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84" y="4325219"/>
            <a:ext cx="2490347" cy="1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1745"/>
            <a:ext cx="2629653" cy="1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ак" descr="C:\Users\Дмитрий\Desktop\ра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9" y="286836"/>
            <a:ext cx="278467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475" y="476672"/>
            <a:ext cx="2188528" cy="1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270171" y="304800"/>
            <a:ext cx="2659547" cy="17634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16" name="Picture 2" descr="C:\Users\Дмитрий\Desktop\карась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575"/>
            <a:ext cx="2704256" cy="1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б'яча луска" descr="C:\Users\Дмитрий\Desktop\чешу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390" y="4014589"/>
            <a:ext cx="1409975" cy="14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Пір'я" descr="C:\Users\Дмитрий\Desktop\перь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71" y="3962399"/>
            <a:ext cx="1459835" cy="14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Лапки комах" descr="C:\Users\Дмитрий\Desktop\Untitled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058" y="4005064"/>
            <a:ext cx="1405398" cy="14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Шерсть" descr="C:\Users\Дмитрий\Desktop\шерст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76" y="3861047"/>
            <a:ext cx="1520389" cy="16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Вовк" descr="C:\Users\Дмитрий\Desktop\вол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76" y="1485112"/>
            <a:ext cx="1441556" cy="15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Білка" descr="C:\Users\Дмитрий\Desktop\белка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3269" y="192959"/>
            <a:ext cx="1121261" cy="13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Мураха" descr="C:\Users\Дмитрий\Desktop\Untitled-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7405"/>
            <a:ext cx="1385717" cy="8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Жук" descr="C:\Users\Дмитрий\Desktop\жук 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441" y="1867485"/>
            <a:ext cx="1080439" cy="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Коник" descr="C:\Users\Дмитрий\Desktop\кузнечик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040" y="1867485"/>
            <a:ext cx="1297820" cy="7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Голуб" descr="C:\Users\Дмитрий\Desktop\голубь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253073"/>
            <a:ext cx="1182049" cy="9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Птах" descr="C:\Users\Дмитрий\Desktop\птиц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778" y="223593"/>
            <a:ext cx="904877" cy="11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ба 1" descr="D:\тексты\основа\дсад\png дсад\рыба 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407"/>
            <a:ext cx="1167764" cy="9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2051" y="5840623"/>
            <a:ext cx="741121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Згрупуйте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певними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ознаками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6" name="Риба 2" descr="D:\тексты\основа\дсад\png дсад\рыб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753" y="1924148"/>
            <a:ext cx="1338581" cy="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47951 0.4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1198 0.39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37326 0.44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64322 0.422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70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6146 0.4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3" y="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62066 0.25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4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2535 0.19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9497 0.332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5365 0.272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9582" y="322200"/>
            <a:ext cx="8588431" cy="164204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859" y="2116258"/>
            <a:ext cx="8588431" cy="164204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685" y="3916458"/>
            <a:ext cx="8588431" cy="164204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2379" y="490761"/>
            <a:ext cx="1850365" cy="123999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Карась" descr="C:\Users\Дмитрий\Desktop\карас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62" y="696991"/>
            <a:ext cx="1568990" cy="8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Щука" descr="C:\Users\Дмитрий\Desktop\щу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716" y="854582"/>
            <a:ext cx="2131358" cy="5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Черепаха 1" descr="C:\Users\Дмитрий\Desktop\черепах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156" y="683810"/>
            <a:ext cx="1626178" cy="8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Крокодил 1" descr="C:\Users\Дмитрий\Desktop\крокоди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774" y="2306005"/>
            <a:ext cx="1167126" cy="12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816672" y="2226634"/>
            <a:ext cx="1807474" cy="14269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Жаба" descr="C:\Users\Дмитрий\Desktop\лягушка 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11" y="2429631"/>
            <a:ext cx="1450300" cy="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Черепаха 2" descr="C:\Users\Дмитрий\Desktop\черепах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68" y="4318827"/>
            <a:ext cx="1626178" cy="8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рокодил 2" descr="C:\Users\Дмитрий\Desktop\крокоди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281" y="4067573"/>
            <a:ext cx="1167126" cy="12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Окунь" descr="C:\Users\Дмитрий\Desktop\оку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6524" y="4148491"/>
            <a:ext cx="2193899" cy="11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267036" y="3997737"/>
            <a:ext cx="2423751" cy="14269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Сом" descr="C:\Users\Дмитрий\Desktop\сом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746" y="794312"/>
            <a:ext cx="1730342" cy="7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Ящірка" descr="C:\Users\Дмитрий\Desktop\ящериц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902" y="4209695"/>
            <a:ext cx="1316957" cy="10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Саламандра" descr="C:\Users\Дмитрий\Desktop\ї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716" y="2399490"/>
            <a:ext cx="2114184" cy="11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8572" y="5930904"/>
            <a:ext cx="741121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зайве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одним словом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залишилися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2" descr="C:\Users\Дмитрий\Desktop\бегемот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102" y="2425087"/>
            <a:ext cx="1669198" cy="11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6480" y="338934"/>
            <a:ext cx="8588431" cy="164204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757" y="2132992"/>
            <a:ext cx="8588431" cy="164204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583" y="3933192"/>
            <a:ext cx="8588431" cy="164204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99514" y="435036"/>
            <a:ext cx="1589315" cy="14544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Бджола" descr="C:\Users\Дмитрий\Desktop\пчел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44" y="531546"/>
            <a:ext cx="1861345" cy="12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Жук" descr="C:\Users\Дмитрий\Desktop\жук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831" y="529346"/>
            <a:ext cx="1600154" cy="12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Метелик" descr="C:\Users\Дмитрий\Desktop\Untitled-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4946"/>
            <a:ext cx="1512168" cy="13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Ластівка" descr="C:\Users\Дмитрий\Desktop\ласт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153" y="531546"/>
            <a:ext cx="1098434" cy="13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73" y="2288175"/>
            <a:ext cx="1429884" cy="13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Лисиця" descr="C:\Users\Дмитрий\Desktop\лис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9404" y="2335859"/>
            <a:ext cx="1898018" cy="131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Бабка" descr="C:\Users\Дмитрий\Desktop\стрекоза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604" y="2347303"/>
            <a:ext cx="1467088" cy="12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355" y="2291913"/>
            <a:ext cx="1955225" cy="12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716017" y="2226769"/>
            <a:ext cx="1677912" cy="14544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" name="Дятел" descr="C:\Users\Дмитрий\Desktop\дятел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560" y="4056222"/>
            <a:ext cx="1028264" cy="14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Сова" descr="C:\Users\Дмитрий\Desktop\Untitled-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810" y="4059561"/>
            <a:ext cx="1281813" cy="14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Павук" descr="C:\Users\Дмитрий\Desktop\пау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382" y="4150394"/>
            <a:ext cx="1274309" cy="12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Сорока" descr="C:\Users\Дмитрий\Desktop\сорок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839" y="4008679"/>
            <a:ext cx="1368948" cy="14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726903" y="4012026"/>
            <a:ext cx="1677912" cy="14544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8572" y="5930904"/>
            <a:ext cx="741121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зайве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одним словом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залишилися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06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149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143</cp:revision>
  <dcterms:created xsi:type="dcterms:W3CDTF">2015-04-29T05:33:59Z</dcterms:created>
  <dcterms:modified xsi:type="dcterms:W3CDTF">2015-07-11T17:57:01Z</dcterms:modified>
</cp:coreProperties>
</file>