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76" r:id="rId3"/>
    <p:sldId id="282" r:id="rId4"/>
    <p:sldId id="28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9" autoAdjust="0"/>
    <p:restoredTop sz="94660"/>
  </p:normalViewPr>
  <p:slideViewPr>
    <p:cSldViewPr>
      <p:cViewPr varScale="1">
        <p:scale>
          <a:sx n="68" d="100"/>
          <a:sy n="68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09841-508C-4F4E-B9D5-D32415CBDF74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81B0D-43D3-455F-97F4-76D2CF9CE9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929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16000"/>
              </a:srgb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Дмитрий\Desktop\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7994"/>
            <a:ext cx="7450928" cy="526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5517232"/>
            <a:ext cx="8208912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зображені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дерева.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Як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вони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пристосувалися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змін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природі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допомагає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деревам не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змерзнути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взимку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75889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Дмитрий\Desktop\Untitled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3742" y="428700"/>
            <a:ext cx="5640387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Цибуля" descr="C:\Users\Дмитрий\Desktop\лук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0988" y="4577381"/>
            <a:ext cx="834177" cy="85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Морква" descr="C:\Users\Дмитрий\Desktop\морковь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742" y="4843048"/>
            <a:ext cx="1120699" cy="32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Хліб" descr="C:\Users\Дмитрий\Desktop\крошки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8002" y="1268760"/>
            <a:ext cx="1240148" cy="60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Крупа" descr="C:\Users\Дмитрий\Desktop\Untitled-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294" y="3420851"/>
            <a:ext cx="621561" cy="90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Сало" descr="C:\Users\Дмитрий\Desktop\сало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9509" y="2479420"/>
            <a:ext cx="930289" cy="60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Насіння соняшникове" descr="C:\Users\Дмитрий\Desktop\семечки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7843" y="189269"/>
            <a:ext cx="931875" cy="50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Печиво" descr="C:\Users\Дмитрий\Desktop\печенье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5586" y="3633710"/>
            <a:ext cx="903087" cy="47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Насіння гарбузове" descr="C:\Users\Дмитрий\Desktop\тык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701" y="2197885"/>
            <a:ext cx="725371" cy="65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Картопля" descr="C:\Users\Дмитрий\Desktop\картофель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435" y="1173296"/>
            <a:ext cx="773895" cy="59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Цукерка" descr="C:\Users\Дмитрий\Desktop\конфета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334" y="319987"/>
            <a:ext cx="748122" cy="37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98742" y="5517232"/>
            <a:ext cx="7325586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птахів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прилетіли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годівнички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Оберіть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те,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чим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можна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нагодувати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пташок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Чи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піклуєтеся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птахів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узимку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Як?</a:t>
            </a:r>
          </a:p>
        </p:txBody>
      </p:sp>
    </p:spTree>
    <p:extLst>
      <p:ext uri="{BB962C8B-B14F-4D97-AF65-F5344CB8AC3E}">
        <p14:creationId xmlns:p14="http://schemas.microsoft.com/office/powerpoint/2010/main" xmlns="" val="168761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47274 0.48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46" y="24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47031 0.3342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24" y="167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-0.4842 0.1678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83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49132 0.0192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66" y="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3573 0.0717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65" y="35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0.36632 0.2916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16" y="145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6645" y="5322979"/>
            <a:ext cx="7596336" cy="14465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dirty="0">
                <a:latin typeface="Arial" pitchFamily="34" charset="0"/>
                <a:cs typeface="Arial" pitchFamily="34" charset="0"/>
              </a:rPr>
              <a:t>Як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називається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це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дерево?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складові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дерева.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Чи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є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ялини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листочки?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Якого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кольору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голочки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ялинки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зараз?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Якого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кольору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були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голочки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ялини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восени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Чи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змінився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їхній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колір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? У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якому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лісі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відсутнє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листя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1026" name="Picture 2" descr="C:\Users\Дмитрий\Desktop\ел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799" y="211270"/>
            <a:ext cx="3483965" cy="494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064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митрий\Desktop\Untitled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9078" y="188640"/>
            <a:ext cx="6311827" cy="441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Заєць" descr="C:\Users\Дмитрий\Desktop\зайчоно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7820"/>
            <a:ext cx="952930" cy="145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Ведмідь" descr="C:\Users\Дмитрий\Desktop\медвежонок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969" y="4777757"/>
            <a:ext cx="1538312" cy="93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Білка" descr="C:\Users\Дмитрий\Desktop\белк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24866"/>
            <a:ext cx="936104" cy="103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Лисиця" descr="C:\Users\Дмитрий\Desktop\лисенок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2379" y="4229329"/>
            <a:ext cx="1017422" cy="126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11498" y="5877272"/>
            <a:ext cx="7340822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тварин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Розкажіть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як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зимують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звірі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взимку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Знайдіть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будинок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кожної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тваринки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4027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0.56216 -0.175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08" y="-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-0.0224 -0.204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" y="-1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35417 -0.6541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-327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14618 -0.3664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9" y="-18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</TotalTime>
  <Words>100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Ичетовкин</dc:creator>
  <cp:lastModifiedBy>Home</cp:lastModifiedBy>
  <cp:revision>143</cp:revision>
  <dcterms:created xsi:type="dcterms:W3CDTF">2015-04-29T05:33:59Z</dcterms:created>
  <dcterms:modified xsi:type="dcterms:W3CDTF">2015-07-11T17:56:04Z</dcterms:modified>
</cp:coreProperties>
</file>