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76" r:id="rId3"/>
    <p:sldId id="282" r:id="rId4"/>
    <p:sldId id="28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9" autoAdjust="0"/>
    <p:restoredTop sz="94660"/>
  </p:normalViewPr>
  <p:slideViewPr>
    <p:cSldViewPr>
      <p:cViewPr varScale="1">
        <p:scale>
          <a:sx n="68" d="100"/>
          <a:sy n="68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09841-508C-4F4E-B9D5-D32415CBDF74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81B0D-43D3-455F-97F4-76D2CF9CE9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929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16000"/>
              </a:srgb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5517232"/>
            <a:ext cx="8208912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тварин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мешкають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Північному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полюсі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характерні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особливості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мають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ці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тварини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допомагає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їм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вижити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Арктиці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2" name="Picture 2" descr="C:\Users\Дмитрий\Desktop\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731" y="21906"/>
            <a:ext cx="7488832" cy="538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889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Дмитрий\Desktop\морж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3484" y="2060848"/>
            <a:ext cx="3830451" cy="32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Дмитрий\Desktop\тюлень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220" y="620688"/>
            <a:ext cx="4896544" cy="257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29847" y="5877272"/>
            <a:ext cx="658122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Порівняйте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тюленя та моржа.</a:t>
            </a: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Чим вони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схожі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чим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відрізняються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68761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61933" y="5914650"/>
            <a:ext cx="7416824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рослини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який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спосіб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вони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пристосовуються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життя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тундрі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69803" y="180503"/>
            <a:ext cx="2362194" cy="2827241"/>
            <a:chOff x="469803" y="180503"/>
            <a:chExt cx="2362194" cy="2827241"/>
          </a:xfrm>
        </p:grpSpPr>
        <p:pic>
          <p:nvPicPr>
            <p:cNvPr id="2052" name="Морошка" descr="C:\Users\Дмитрий\Desktop\93784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803" y="180503"/>
              <a:ext cx="2362194" cy="2362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898708" y="2546079"/>
              <a:ext cx="15189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abic Typesetting" panose="03020402040406030203" pitchFamily="66" charset="-78"/>
                </a:rPr>
                <a:t>Морошка</a:t>
              </a:r>
              <a:endParaRPr lang="ru-RU" sz="2400" dirty="0">
                <a:solidFill>
                  <a:srgbClr val="00B050"/>
                </a:solidFill>
                <a:latin typeface="Arial" panose="020B0604020202020204" pitchFamily="34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127862" y="180503"/>
            <a:ext cx="2767232" cy="2819174"/>
            <a:chOff x="3127862" y="180503"/>
            <a:chExt cx="2767232" cy="2819174"/>
          </a:xfrm>
        </p:grpSpPr>
        <p:pic>
          <p:nvPicPr>
            <p:cNvPr id="2050" name="Карликова береза" descr="C:\Users\Дмитрий\Desktop\betula youngi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0380" y="180503"/>
              <a:ext cx="2362196" cy="2362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127862" y="2538012"/>
              <a:ext cx="27672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abic Typesetting" panose="03020402040406030203" pitchFamily="66" charset="-78"/>
                </a:rPr>
                <a:t>Карликова береза</a:t>
              </a:r>
              <a:endParaRPr lang="ru-RU" sz="2400" dirty="0">
                <a:solidFill>
                  <a:srgbClr val="00B050"/>
                </a:solidFill>
                <a:latin typeface="Arial" panose="020B0604020202020204" pitchFamily="34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210333" y="3073150"/>
            <a:ext cx="2362195" cy="2817990"/>
            <a:chOff x="6210333" y="3073150"/>
            <a:chExt cx="2362195" cy="2817990"/>
          </a:xfrm>
        </p:grpSpPr>
        <p:pic>
          <p:nvPicPr>
            <p:cNvPr id="2055" name="Мох" descr="C:\Users\Дмитрий\Desktop\10197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0333" y="3073150"/>
              <a:ext cx="2362195" cy="2362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7008152" y="5429475"/>
              <a:ext cx="7665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abic Typesetting" panose="03020402040406030203" pitchFamily="66" charset="-78"/>
                </a:rPr>
                <a:t>Мох</a:t>
              </a:r>
              <a:endParaRPr lang="ru-RU" sz="2400" dirty="0">
                <a:solidFill>
                  <a:srgbClr val="00B050"/>
                </a:solidFill>
                <a:latin typeface="Arial" panose="020B0604020202020204" pitchFamily="34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210334" y="180502"/>
            <a:ext cx="2362195" cy="2819175"/>
            <a:chOff x="6210334" y="180502"/>
            <a:chExt cx="2362195" cy="2819175"/>
          </a:xfrm>
        </p:grpSpPr>
        <p:pic>
          <p:nvPicPr>
            <p:cNvPr id="2054" name="Брусниця" descr="C:\Users\Дмитрий\Desktop\_________________525d84aa226a9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0334" y="180502"/>
              <a:ext cx="2362195" cy="2362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619681" y="2538012"/>
              <a:ext cx="15434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abic Typesetting" panose="03020402040406030203" pitchFamily="66" charset="-78"/>
                </a:rPr>
                <a:t>Брусниця</a:t>
              </a:r>
              <a:endParaRPr lang="ru-RU" sz="2400" dirty="0">
                <a:solidFill>
                  <a:srgbClr val="00B050"/>
                </a:solidFill>
                <a:latin typeface="Arial" panose="020B0604020202020204" pitchFamily="34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330380" y="3073151"/>
            <a:ext cx="2362196" cy="2823861"/>
            <a:chOff x="3330380" y="3073151"/>
            <a:chExt cx="2362196" cy="2823861"/>
          </a:xfrm>
        </p:grpSpPr>
        <p:pic>
          <p:nvPicPr>
            <p:cNvPr id="2053" name="Голубика" descr="C:\Users\Дмитрий\Desktop\JewelBlueberry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0380" y="3073151"/>
              <a:ext cx="2362196" cy="2362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3764863" y="5435347"/>
              <a:ext cx="14932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abic Typesetting" panose="03020402040406030203" pitchFamily="66" charset="-78"/>
                </a:rPr>
                <a:t>Голубика</a:t>
              </a:r>
              <a:endParaRPr lang="ru-RU" sz="2400" dirty="0">
                <a:solidFill>
                  <a:srgbClr val="00B050"/>
                </a:solidFill>
                <a:latin typeface="Arial" panose="020B0604020202020204" pitchFamily="34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77082" y="3073152"/>
            <a:ext cx="2362195" cy="2823860"/>
            <a:chOff x="477082" y="3073152"/>
            <a:chExt cx="2362195" cy="2823860"/>
          </a:xfrm>
        </p:grpSpPr>
        <p:pic>
          <p:nvPicPr>
            <p:cNvPr id="2051" name="Полярна верба" descr="C:\Users\Дмитрий\Desktop\img9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082" y="3073152"/>
              <a:ext cx="2362195" cy="2362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79903" y="5435347"/>
              <a:ext cx="23587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24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abic Typesetting" panose="03020402040406030203" pitchFamily="66" charset="-78"/>
                </a:rPr>
                <a:t>Полярна верба</a:t>
              </a:r>
              <a:endParaRPr lang="ru-RU" sz="2400" dirty="0">
                <a:solidFill>
                  <a:srgbClr val="00B050"/>
                </a:solidFill>
                <a:latin typeface="Arial" panose="020B0604020202020204" pitchFamily="34" charset="0"/>
                <a:cs typeface="Arabic Typesetting" panose="03020402040406030203" pitchFamily="66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8064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Північне сяйво" descr="C:\Users\Дмитрий\Desktop\hd_32e8d0cde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668" y="116632"/>
            <a:ext cx="842493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4332" y="5934635"/>
            <a:ext cx="7416824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Як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називають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це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природне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явище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Розкажіть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знаєте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північне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сяйво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4027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71</Words>
  <Application>Microsoft Office PowerPoint</Application>
  <PresentationFormat>Экран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Ичетовкин</dc:creator>
  <cp:lastModifiedBy>Home</cp:lastModifiedBy>
  <cp:revision>148</cp:revision>
  <dcterms:created xsi:type="dcterms:W3CDTF">2015-04-29T05:33:59Z</dcterms:created>
  <dcterms:modified xsi:type="dcterms:W3CDTF">2015-07-11T17:55:24Z</dcterms:modified>
</cp:coreProperties>
</file>