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2" r:id="rId3"/>
    <p:sldId id="27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Горо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196752"/>
            <a:ext cx="2450347" cy="18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"/>
          <p:cNvSpPr/>
          <p:nvPr/>
        </p:nvSpPr>
        <p:spPr>
          <a:xfrm>
            <a:off x="3491879" y="3573016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00528" y="3868306"/>
            <a:ext cx="4315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Мають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сіреньке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пір’я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скачуть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подвір’ї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Галаслива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їхня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зграя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пташок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знає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9" name="Пінгвін" descr="C:\Users\Дмитрий\Desktop\пингви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3"/>
            <a:ext cx="2403876" cy="48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427984" y="878703"/>
            <a:ext cx="2952328" cy="233427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474" y="5909102"/>
            <a:ext cx="816039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горобця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пінгвіна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вкрите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їхнє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однаковий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них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"/>
          <p:cNvSpPr/>
          <p:nvPr/>
        </p:nvSpPr>
        <p:spPr>
          <a:xfrm>
            <a:off x="3491879" y="3573016"/>
            <a:ext cx="5267425" cy="2160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4349" y="3604669"/>
            <a:ext cx="3458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снігу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крижин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Дивний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птах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один:</a:t>
            </a: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Крила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не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літає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слід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пірнає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Носить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чорне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біле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птах </a:t>
            </a:r>
            <a:r>
              <a:rPr lang="ru-RU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такий</a:t>
            </a:r>
            <a:r>
              <a:rPr lang="ru-RU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Горобець" descr="C:\Users\Дмитрий\Desktop\воробей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196752"/>
            <a:ext cx="2450347" cy="18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Пінгвін" descr="C:\Users\Дмитрий\Desktop\пингви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3"/>
            <a:ext cx="2403876" cy="48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28" y="140912"/>
            <a:ext cx="2952328" cy="53043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2474" y="5909102"/>
            <a:ext cx="816039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Відгадайте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загадки.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Порівняйте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горобця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пінгвіна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вкрите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їхнє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тіло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однаковий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них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одяг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»?</a:t>
            </a:r>
          </a:p>
        </p:txBody>
      </p:sp>
    </p:spTree>
    <p:extLst>
      <p:ext uri="{BB962C8B-B14F-4D97-AF65-F5344CB8AC3E}">
        <p14:creationId xmlns:p14="http://schemas.microsoft.com/office/powerpoint/2010/main" xmlns="" val="3615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162844"/>
            <a:ext cx="734481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кожній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групі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знайдіть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зайве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Поясніть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вибір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316" y="155432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5582" y="239485"/>
            <a:ext cx="1713647" cy="16655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3316" y="4208110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9198" y="2159350"/>
            <a:ext cx="8640960" cy="1851518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Горобець" descr="C:\Users\Дмитрий\Desktop\Untitled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48" y="611995"/>
            <a:ext cx="1328657" cy="10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Курка" descr="C:\Users\Дмитрий\Desktop\Untitled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636" y="397964"/>
            <a:ext cx="1137538" cy="13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Сорока" descr="C:\Users\Дмитрий\Desktop\Untitled-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216" y="299934"/>
            <a:ext cx="1562292" cy="156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Грак 1" descr="C:\Users\Дмитрий\Desktop\Untitled-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832" y="463278"/>
            <a:ext cx="1678663" cy="12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Грак 2" descr="C:\Users\Дмитрий\Desktop\Untitled-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0316"/>
            <a:ext cx="1743004" cy="128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Півень" descr="C:\Users\Дмитрий\Desktop\Untitled-1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80024"/>
            <a:ext cx="1527663" cy="15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Гуска" descr="C:\Users\Дмитрий\Desktop\Untitled-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183" y="2285839"/>
            <a:ext cx="1090665" cy="15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Качка" descr="C:\Users\Дмитрий\Desktop\Untitled-1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3738" y="2380024"/>
            <a:ext cx="1557163" cy="1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592048" y="2266463"/>
            <a:ext cx="1983277" cy="16655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Пінгвін" descr="C:\Users\Дмитрий\Desktop\Untitled-1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48" y="4363655"/>
            <a:ext cx="1395885" cy="15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Індик" descr="C:\Users\Дмитрий\Desktop\индю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16307"/>
            <a:ext cx="1499175" cy="15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Страус" descr="C:\Users\Дмитрий\Desktop\страус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183" y="4316307"/>
            <a:ext cx="893234" cy="16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Орел" descr="C:\Users\Дмитрий\Desktop\орел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6364" y="4391773"/>
            <a:ext cx="1387536" cy="15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458493" y="4316307"/>
            <a:ext cx="1983277" cy="166551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митрий\Desktop\Untitled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46192" cy="40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шерс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29" y="1124744"/>
            <a:ext cx="4047342" cy="44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2188" y="5886669"/>
            <a:ext cx="5544616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для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пташкам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пір’ячко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тваринам</a:t>
            </a:r>
            <a:r>
              <a:rPr lang="ru-RU" sz="240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хутро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115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147</cp:revision>
  <dcterms:created xsi:type="dcterms:W3CDTF">2015-04-29T05:33:59Z</dcterms:created>
  <dcterms:modified xsi:type="dcterms:W3CDTF">2015-07-11T17:54:11Z</dcterms:modified>
</cp:coreProperties>
</file>