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82" r:id="rId3"/>
    <p:sldId id="276" r:id="rId4"/>
    <p:sldId id="28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9" autoAdjust="0"/>
    <p:restoredTop sz="94660"/>
  </p:normalViewPr>
  <p:slideViewPr>
    <p:cSldViewPr>
      <p:cViewPr varScale="1">
        <p:scale>
          <a:sx n="68" d="100"/>
          <a:sy n="68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09841-508C-4F4E-B9D5-D32415CBDF74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81B0D-43D3-455F-97F4-76D2CF9CE9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929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16000"/>
              </a:srgb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Дмитрий\Desktop\Untitled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061" y="150843"/>
            <a:ext cx="8027467" cy="572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5939981"/>
            <a:ext cx="7272808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птахів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прилетіли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годівниці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пташки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зайві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Чому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75889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4846" y="5895798"/>
            <a:ext cx="7581935" cy="80021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300" dirty="0" err="1">
                <a:latin typeface="Arial" pitchFamily="34" charset="0"/>
                <a:cs typeface="Arial" pitchFamily="34" charset="0"/>
              </a:rPr>
              <a:t>Впізнайте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пташок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за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силуетом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допомогло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вам</a:t>
            </a:r>
          </a:p>
          <a:p>
            <a:pPr algn="ctr"/>
            <a:r>
              <a:rPr lang="ru-RU" sz="2300" dirty="0" err="1" smtClean="0">
                <a:latin typeface="Arial" pitchFamily="34" charset="0"/>
                <a:cs typeface="Arial" pitchFamily="34" charset="0"/>
              </a:rPr>
              <a:t>упізнати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кожну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пташку,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розкажіть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неї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" name="Picture 2" descr="C:\Users\Дмитрий\Desktop\Untitled-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3396" y="620688"/>
            <a:ext cx="2279711" cy="177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Дмитрий\Desktop\Untitled-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3433" y="755016"/>
            <a:ext cx="1809062" cy="176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Дмитрий\Desktop\Untitled-1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282" y="383179"/>
            <a:ext cx="1661984" cy="176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Дмитрий\Desktop\Untitled-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646" y="3022630"/>
            <a:ext cx="3732107" cy="246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Дмитрий\Desktop\Untitled-1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3252" y="3002489"/>
            <a:ext cx="2896826" cy="241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Дмитрий\Desktop\Untitled-1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94078"/>
            <a:ext cx="1524711" cy="211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54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Зозуля" descr="C:\Users\Дмитрий\Desktop\кукуш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9204" y="4514166"/>
            <a:ext cx="1797223" cy="104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Жайворонок" descr="C:\Users\Дмитрий\Desktop\жаворонок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569" y="2643133"/>
            <a:ext cx="135511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Синиця" descr="C:\Users\Дмитрий\Desktop\синиц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5292" y="2696623"/>
            <a:ext cx="1382972" cy="87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Грак" descr="C:\Users\Дмитрий\Desktop\грач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7816" y="2696623"/>
            <a:ext cx="1751237" cy="128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Лебідь" descr="C:\Users\Дмитрий\Desktop\лебедь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9897" y="260648"/>
            <a:ext cx="2067919" cy="146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Качка" descr="C:\Users\Дмитрий\Desktop\утк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11328"/>
            <a:ext cx="1728192" cy="155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Ворон" descr="C:\Users\Дмитрий\Desktop\ворон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7230" y="4403789"/>
            <a:ext cx="1701186" cy="126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Журавель" descr="C:\Users\Дмитрий\Desktop\журавель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536" y="274237"/>
            <a:ext cx="1690739" cy="197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Ластівка" descr="C:\Users\Дмитрий\Desktop\ласточка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8653" y="619779"/>
            <a:ext cx="1070493" cy="128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Горобець" descr="C:\Users\Дмитрий\Desktop\воробей 3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805" y="585634"/>
            <a:ext cx="1458018" cy="107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Голуб" descr="C:\Users\Дмитрий\Desktop\голубь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5793" y="4384523"/>
            <a:ext cx="1613843" cy="128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966422" y="4271122"/>
            <a:ext cx="2021402" cy="151216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72200" y="4231500"/>
            <a:ext cx="2425157" cy="155178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08568" y="280678"/>
            <a:ext cx="1715159" cy="162009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001274" y="2524471"/>
            <a:ext cx="2039195" cy="112055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33337" y="5877272"/>
            <a:ext cx="7349377" cy="80021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3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пташок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Оберіть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пташок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відлітають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зимувати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теплих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країн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пташки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залишилися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68761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0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0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Дмитрий\Desktop\Untitled-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7518"/>
            <a:ext cx="5932642" cy="541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2451" y="5616340"/>
            <a:ext cx="7462999" cy="11079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dirty="0" err="1">
                <a:latin typeface="Arial" pitchFamily="34" charset="0"/>
                <a:cs typeface="Arial" pitchFamily="34" charset="0"/>
              </a:rPr>
              <a:t>Розкажіть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роблять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діти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Чому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пташки не бояться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дітей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? Як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ви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вважаєте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чому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багато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пташок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прилітає</a:t>
            </a:r>
            <a:r>
              <a:rPr lang="ru-RU" sz="2200">
                <a:latin typeface="Arial" pitchFamily="34" charset="0"/>
                <a:cs typeface="Arial" pitchFamily="34" charset="0"/>
              </a:rPr>
              <a:t> </a:t>
            </a:r>
            <a:r>
              <a:rPr lang="ru-RU" sz="220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місто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взимку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Розкажіть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як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ви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допомагаєте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птахам.</a:t>
            </a:r>
          </a:p>
        </p:txBody>
      </p:sp>
    </p:spTree>
    <p:extLst>
      <p:ext uri="{BB962C8B-B14F-4D97-AF65-F5344CB8AC3E}">
        <p14:creationId xmlns:p14="http://schemas.microsoft.com/office/powerpoint/2010/main" xmlns="" val="294027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81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Ичетовкин</dc:creator>
  <cp:lastModifiedBy>Home</cp:lastModifiedBy>
  <cp:revision>153</cp:revision>
  <dcterms:created xsi:type="dcterms:W3CDTF">2015-04-29T05:33:59Z</dcterms:created>
  <dcterms:modified xsi:type="dcterms:W3CDTF">2015-07-11T17:53:20Z</dcterms:modified>
</cp:coreProperties>
</file>