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6" r:id="rId3"/>
    <p:sldId id="27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552"/>
            <a:ext cx="6984776" cy="49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229200"/>
            <a:ext cx="8280920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про зиму.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Якою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природа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живої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неживої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звірі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сплять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на зиму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змінює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хутра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птахи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залишаються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зимувати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Яке дерево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зеленим?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Сніжинка 3" descr="C:\Users\Дмитрий\Desktop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319" y="437244"/>
            <a:ext cx="850307" cy="16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330" y="3780712"/>
            <a:ext cx="810359" cy="160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Сніжинка 2" descr="C:\Users\Дмитрий\Desktop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477" y="573424"/>
            <a:ext cx="760379" cy="13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57826"/>
            <a:ext cx="757904" cy="14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Сніжинка 4" descr="C:\Users\Дмитрий\Desktop\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65" y="436638"/>
            <a:ext cx="862325" cy="16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Сніжинка 5" descr="C:\Users\Дмитрий\Desktop\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4445" y="475726"/>
            <a:ext cx="831119" cy="16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митрий\Desktop\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22542"/>
            <a:ext cx="817294" cy="16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Сніжинка 1" descr="C:\Users\Дмитрий\Desktop\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758"/>
            <a:ext cx="806799" cy="152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Дмитрий\Desktop\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772" y="3690025"/>
            <a:ext cx="756592" cy="16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Дмитрий\Desktop\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63" y="3805729"/>
            <a:ext cx="810359" cy="16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1142" y="6170539"/>
            <a:ext cx="6660232" cy="4462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сніжинки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 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частин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17239 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43 0.4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62847 0.4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8611 0.5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2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2951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170539"/>
            <a:ext cx="74168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явища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них.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99310" y="260648"/>
            <a:ext cx="2420962" cy="2882627"/>
            <a:chOff x="4599310" y="260648"/>
            <a:chExt cx="2420962" cy="2882627"/>
          </a:xfrm>
        </p:grpSpPr>
        <p:pic>
          <p:nvPicPr>
            <p:cNvPr id="3076" name="Сніг" descr="C:\Users\Дмитрий\Desktop\снег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310" y="260648"/>
              <a:ext cx="2420962" cy="2420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430520" y="2681610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Сніг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514734" y="250012"/>
            <a:ext cx="2450056" cy="2911721"/>
            <a:chOff x="1514734" y="250012"/>
            <a:chExt cx="2450056" cy="2911721"/>
          </a:xfrm>
        </p:grpSpPr>
        <p:pic>
          <p:nvPicPr>
            <p:cNvPr id="3077" name="Іній" descr="C:\Users\Дмитрий\Desktop\ине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734" y="250012"/>
              <a:ext cx="2450056" cy="245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360491" y="2700068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752597" y="3167097"/>
            <a:ext cx="2449286" cy="2910999"/>
            <a:chOff x="1752597" y="3167097"/>
            <a:chExt cx="2449286" cy="2910999"/>
          </a:xfrm>
        </p:grpSpPr>
        <p:pic>
          <p:nvPicPr>
            <p:cNvPr id="3075" name="Метіль" descr="C:\Users\Дмитрий\Desktop\метель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597" y="3167097"/>
              <a:ext cx="2449286" cy="244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177758" y="5616431"/>
              <a:ext cx="1598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Метелиця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48941" y="3166375"/>
            <a:ext cx="2450056" cy="2911673"/>
            <a:chOff x="4848941" y="3166375"/>
            <a:chExt cx="2450056" cy="2911673"/>
          </a:xfrm>
        </p:grpSpPr>
        <p:pic>
          <p:nvPicPr>
            <p:cNvPr id="3074" name="Мороз" descr="C:\Users\Дмитрий\Desktop\мороз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941" y="3166375"/>
              <a:ext cx="2450056" cy="245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525581" y="5616383"/>
              <a:ext cx="1096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Мороз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Рамки" descr="C:\Users\Дмитрий\Desktop\Untitled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365" y="199406"/>
            <a:ext cx="5579723" cy="41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Сніговик" descr="C:\Users\Дмитрий\Desktop\снегов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645" y="4563153"/>
            <a:ext cx="738412" cy="12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Снігур" descr="C:\Users\Дмитрий\Desktop\снегир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66" y="3436958"/>
            <a:ext cx="1191035" cy="11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Годівниця" descr="C:\Users\Дмитрий\Desktop\корму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132" y="238683"/>
            <a:ext cx="1285528" cy="12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омашка" descr="C:\Users\Дмитрий\Desktop\ромаш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739" y="4560115"/>
            <a:ext cx="573704" cy="12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Підсніжник" descr="C:\Users\Дмитрий\Desktop\подснежн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621" y="3191963"/>
            <a:ext cx="630362" cy="10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Гніздо" descr="C:\Users\Дмитрий\Desktop\гнезд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91" y="987152"/>
            <a:ext cx="1226560" cy="11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Метелик" descr="C:\Users\Дмитрий\Desktop\бабочка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390" y="1722792"/>
            <a:ext cx="1127362" cy="11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Санчата" descr="C:\Users\Дмитрий\Desktop\санки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53" y="250401"/>
            <a:ext cx="1175124" cy="6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Жовте листя" descr="C:\Users\Дмитрий\Desktop\Untitled-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49" y="4975146"/>
            <a:ext cx="1170345" cy="8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Дощ" descr="C:\Users\Дмитрий\Desktop\Untitled-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509" y="4587695"/>
            <a:ext cx="966741" cy="11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Сніжинка" descr="C:\Users\Дмитрий\Desktop\снежинка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021" y="4675845"/>
            <a:ext cx="1068101" cy="10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Лелека" descr="C:\Users\Дмитрий\Desktop\аист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439" y="4627993"/>
            <a:ext cx="1245534" cy="10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Ковзани" descr="C:\Users\Дмитрий\Desktop\коньки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872" y="4670729"/>
            <a:ext cx="1027089" cy="10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Веселка" descr="C:\Users\Дмитрий\Desktop\Untitled-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91" y="2298523"/>
            <a:ext cx="1189406" cy="9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0618" y="6162844"/>
            <a:ext cx="741682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побачити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33802 0.2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6996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3646 -0.049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1319 -0.21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1944 -0.2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3489 -0.2152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66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170</cp:revision>
  <dcterms:created xsi:type="dcterms:W3CDTF">2015-04-29T05:33:59Z</dcterms:created>
  <dcterms:modified xsi:type="dcterms:W3CDTF">2015-07-11T18:07:37Z</dcterms:modified>
</cp:coreProperties>
</file>