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86" r:id="rId3"/>
    <p:sldId id="276" r:id="rId4"/>
    <p:sldId id="28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М'яч" descr="C:\Users\Дмитрий\Desktop\мя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13" y="4092826"/>
            <a:ext cx="875112" cy="8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Кепка" descr="C:\Users\Дмитрий\Desktop\кеп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9462" y="292092"/>
            <a:ext cx="1391023" cy="11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Акваріум" descr="C:\Users\Дмитрий\Desktop\аквариу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0485" y="1732868"/>
            <a:ext cx="2672415" cy="239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Водорості" descr="C:\Users\Дмитрий\Desktop\водоросл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823" y="3788972"/>
            <a:ext cx="1072802" cy="17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Шприц" descr="C:\Users\Дмитрий\Desktop\шпри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995869"/>
            <a:ext cx="1403351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Лопата" descr="C:\Users\Дмитрий\Desktop\лопат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170" y="2615009"/>
            <a:ext cx="1108633" cy="2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Морське каміння" descr="C:\Users\Дмитрий\Desktop\камни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63" y="2181378"/>
            <a:ext cx="1839133" cy="117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Сачок" descr="C:\Users\Дмитрий\Desktop\сачок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586" y="4234512"/>
            <a:ext cx="1514476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Термометр" descr="C:\Users\Дмитрий\Desktop\градусник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17519">
            <a:off x="5089366" y="803657"/>
            <a:ext cx="1335807" cy="25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2412" y="5877272"/>
            <a:ext cx="824807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потрібні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облаштування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акваріуму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потрібні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08229 0.332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25608 -0.231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1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1215 -0.119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38993 0.211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10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Дмитрий\Desktop\рыб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764" y="1052736"/>
            <a:ext cx="6199522" cy="39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6841" y="5896609"/>
            <a:ext cx="7233471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Як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називається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рибка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Як вона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виглядає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рибку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золотою?</a:t>
            </a:r>
          </a:p>
        </p:txBody>
      </p:sp>
    </p:spTree>
    <p:extLst>
      <p:ext uri="{BB962C8B-B14F-4D97-AF65-F5344CB8AC3E}">
        <p14:creationId xmlns:p14="http://schemas.microsoft.com/office/powerpoint/2010/main" xmlns="" val="6614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Дмитрий\Desktop\рыба 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591" y="4205350"/>
            <a:ext cx="1313460" cy="13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Дмитрий\Desktop\рыба 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7047" y="3847585"/>
            <a:ext cx="1573181" cy="12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Дмитрий\Desktop\рыб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205" y="4728758"/>
            <a:ext cx="1513253" cy="96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Дмитрий\Desktop\рыба 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1459" y="4449327"/>
            <a:ext cx="1416573" cy="12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митрий\Desktop\рыба 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22" y="3873199"/>
            <a:ext cx="1189481" cy="165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ба 2" descr="C:\Users\Дмитрий\Desktop\рыб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237" y="681285"/>
            <a:ext cx="1513253" cy="96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ба 1" descr="C:\Users\Дмитрий\Desktop\рыба 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416" y="440802"/>
            <a:ext cx="1416573" cy="12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ба 5" descr="C:\Users\Дмитрий\Desktop\рыба 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3047" y="235777"/>
            <a:ext cx="1189481" cy="165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ба 3" descr="C:\Users\Дмитрий\Desktop\рыба 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0014" y="401854"/>
            <a:ext cx="1313460" cy="13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ба 4" descr="C:\Users\Дмитрий\Desktop\рыба 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7075" y="423526"/>
            <a:ext cx="1573181" cy="12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49522" y="6162844"/>
            <a:ext cx="723347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Знайдіть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однакові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пари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рибок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03628 0.5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2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8733 0.524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2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08021 0.5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2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56701 0.607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3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76927 0.549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72" y="27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C:\Users\Дмитрий\Desktop\IMG_4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300"/>
            <a:ext cx="4809273" cy="231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Дмитрий\Desktop\1573183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1122"/>
            <a:ext cx="3501941" cy="23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Дмитрий\Desktop\704214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6215" y="2460971"/>
            <a:ext cx="3490184" cy="23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Дмитрий\Desktop\altum-angelfish-wallpaper-2560x1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783" y="2460971"/>
            <a:ext cx="3738247" cy="23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4920538"/>
            <a:ext cx="7344816" cy="186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опишіть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рибок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розмір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та форму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тулуба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плавців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голови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рух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рибок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особливості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зовнішнього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вигляду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умови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слід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створити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щоб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рибки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жили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тривалий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час і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були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здоровими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 Чим і як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годують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75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174</cp:revision>
  <dcterms:created xsi:type="dcterms:W3CDTF">2015-04-29T05:33:59Z</dcterms:created>
  <dcterms:modified xsi:type="dcterms:W3CDTF">2015-07-11T18:11:03Z</dcterms:modified>
</cp:coreProperties>
</file>