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86" r:id="rId3"/>
    <p:sldId id="276" r:id="rId4"/>
    <p:sldId id="28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4660"/>
  </p:normalViewPr>
  <p:slideViewPr>
    <p:cSldViewPr>
      <p:cViewPr varScale="1">
        <p:scale>
          <a:sx n="68" d="100"/>
          <a:sy n="68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09841-508C-4F4E-B9D5-D32415CBDF74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1B0D-43D3-455F-97F4-76D2CF9CE9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929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16000"/>
              </a:srgbClr>
            </a:gs>
            <a:gs pos="100000">
              <a:schemeClr val="accent6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Дмитрий\Desktop\1380318263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648"/>
          <a:stretch/>
        </p:blipFill>
        <p:spPr bwMode="auto">
          <a:xfrm>
            <a:off x="194493" y="152400"/>
            <a:ext cx="8740838" cy="55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607" y="5926976"/>
            <a:ext cx="8049915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Чим земля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вкрита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зимою? З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чим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порівняти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сніг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Як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гадаєте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тепліше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ніж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поверхні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5889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Дмитрий\Desktop\медвед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2" y="2275335"/>
            <a:ext cx="4053757" cy="26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митрий\Desktop\мыш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0520" y="457611"/>
            <a:ext cx="1867882" cy="11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митрий\Desktop\муравей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702864"/>
            <a:ext cx="1584176" cy="7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митрий\Desktop\гусеница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700" y="1937152"/>
            <a:ext cx="1545643" cy="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митрий\Desktop\кро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844" y="3475576"/>
            <a:ext cx="2401501" cy="13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1958" y="5570510"/>
            <a:ext cx="7358334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як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зимують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добре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тваринам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снігом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буде,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зимуватимуть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без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снігу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6144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72528" y="6215082"/>
            <a:ext cx="357190" cy="357190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митрий\Desktop\Untitled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99" y="116632"/>
            <a:ext cx="8276624" cy="54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5955727"/>
            <a:ext cx="7488832" cy="8002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>
                <a:latin typeface="Arial" pitchFamily="34" charset="0"/>
                <a:cs typeface="Arial" pitchFamily="34" charset="0"/>
              </a:rPr>
              <a:t>Чим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вкриті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річки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та озера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роблять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люди?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Чому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по озеру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ходити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взимку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влітку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876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7715272" y="6215082"/>
            <a:ext cx="357190" cy="357190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8143900" y="6215082"/>
            <a:ext cx="357190" cy="357190"/>
          </a:xfrm>
          <a:prstGeom prst="actionButtonHom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Дмитрий\Desktop\Untitled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1767" y="116632"/>
            <a:ext cx="584150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7207" y="5591588"/>
            <a:ext cx="7488832" cy="11541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latin typeface="Arial" pitchFamily="34" charset="0"/>
                <a:cs typeface="Arial" pitchFamily="34" charset="0"/>
              </a:rPr>
              <a:t>Розкажіть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хто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зимує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льодом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може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статися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мешканцями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водоймища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лід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стане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товстим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 Чим люди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можуть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допомогти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4027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97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Ичетовкин</dc:creator>
  <cp:lastModifiedBy>Home</cp:lastModifiedBy>
  <cp:revision>178</cp:revision>
  <dcterms:created xsi:type="dcterms:W3CDTF">2015-04-29T05:33:59Z</dcterms:created>
  <dcterms:modified xsi:type="dcterms:W3CDTF">2015-07-11T18:10:27Z</dcterms:modified>
</cp:coreProperties>
</file>