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276" r:id="rId4"/>
    <p:sldId id="287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Вихлопний дим" descr="C:\Users\Дмитрий\Desktop\автомобиль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60" y="181472"/>
            <a:ext cx="4562745" cy="21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Дим з труби" descr="C:\Users\Дмитрий\Desktop\Untitled-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9" t="4412" r="31239" b="38075"/>
          <a:stretch/>
        </p:blipFill>
        <p:spPr bwMode="auto">
          <a:xfrm>
            <a:off x="2267744" y="2485729"/>
            <a:ext cx="3333329" cy="32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Вирубка дерев" descr="C:\Users\Дмитрий\Desktop\пен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355" y="2485729"/>
            <a:ext cx="3274469" cy="32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60" y="2485729"/>
            <a:ext cx="1960096" cy="32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сигарет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823" y="181472"/>
            <a:ext cx="4010001" cy="21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6162844"/>
            <a:ext cx="748883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забруднює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Ліс" descr="C:\Users\Дмитрий\Desktop\ле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12" y="180649"/>
            <a:ext cx="2927444" cy="292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Висадка дерев" descr="C:\Users\Дмитрий\Desktop\Untitled-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85997"/>
            <a:ext cx="2900204" cy="29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Прибирання сміття" descr="C:\Users\Дмитрий\Desktop\Untitled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261" y="2952461"/>
            <a:ext cx="2895829" cy="29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Дощ" descr="C:\Users\Дмитрий\Desktop\Untitled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3268"/>
            <a:ext cx="2882205" cy="28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5978178"/>
            <a:ext cx="74888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очистити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Чим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зарадити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люди?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287205" y="3126723"/>
            <a:ext cx="2582763" cy="2133681"/>
            <a:chOff x="6232134" y="3468486"/>
            <a:chExt cx="2266257" cy="1872208"/>
          </a:xfrm>
        </p:grpSpPr>
        <p:pic>
          <p:nvPicPr>
            <p:cNvPr id="7" name="Picture 2" descr="C:\Users\Дмитрий\Desktop\но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134" y="3789040"/>
              <a:ext cx="2266257" cy="136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6485715" y="3468486"/>
              <a:ext cx="1823527" cy="1872208"/>
              <a:chOff x="1115616" y="3429000"/>
              <a:chExt cx="1823527" cy="18722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3501008"/>
                <a:ext cx="1823527" cy="1767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1259632" y="3429000"/>
                <a:ext cx="1584176" cy="18722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Группа 34"/>
          <p:cNvGrpSpPr/>
          <p:nvPr/>
        </p:nvGrpSpPr>
        <p:grpSpPr>
          <a:xfrm>
            <a:off x="3350949" y="3044658"/>
            <a:ext cx="2582763" cy="2133681"/>
            <a:chOff x="3563888" y="3448743"/>
            <a:chExt cx="2266257" cy="1872208"/>
          </a:xfrm>
        </p:grpSpPr>
        <p:pic>
          <p:nvPicPr>
            <p:cNvPr id="11" name="Picture 4" descr="C:\Users\Дмитрий\Desktop\глаз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789040"/>
              <a:ext cx="2266257" cy="136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Группа 21"/>
            <p:cNvGrpSpPr/>
            <p:nvPr/>
          </p:nvGrpSpPr>
          <p:grpSpPr>
            <a:xfrm>
              <a:off x="3834172" y="3448743"/>
              <a:ext cx="1823527" cy="1872208"/>
              <a:chOff x="1115616" y="3429000"/>
              <a:chExt cx="1823527" cy="18722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115616" y="3501008"/>
                <a:ext cx="1823527" cy="1767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1259632" y="3429000"/>
                <a:ext cx="1584176" cy="18722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33"/>
          <p:cNvGrpSpPr/>
          <p:nvPr/>
        </p:nvGrpSpPr>
        <p:grpSpPr>
          <a:xfrm>
            <a:off x="302123" y="3089659"/>
            <a:ext cx="2582763" cy="2133681"/>
            <a:chOff x="971600" y="3511921"/>
            <a:chExt cx="2266257" cy="1872208"/>
          </a:xfrm>
        </p:grpSpPr>
        <p:pic>
          <p:nvPicPr>
            <p:cNvPr id="9" name="Picture 3" descr="C:\Users\Дмитрий\Desktop\язык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763753"/>
              <a:ext cx="2266257" cy="136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258955" y="3511921"/>
              <a:ext cx="1823527" cy="1872208"/>
              <a:chOff x="1115616" y="3429000"/>
              <a:chExt cx="1823527" cy="18722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115616" y="3501008"/>
                <a:ext cx="1823527" cy="1767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1259632" y="3429000"/>
                <a:ext cx="1584176" cy="18722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>
            <a:off x="2884886" y="522248"/>
            <a:ext cx="2456938" cy="2006516"/>
            <a:chOff x="425490" y="841672"/>
            <a:chExt cx="2509715" cy="2217382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425490" y="1330862"/>
              <a:ext cx="1215415" cy="108012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58955" y="1042830"/>
              <a:ext cx="1080797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849506" y="1777776"/>
              <a:ext cx="1085699" cy="11223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32384" y="841672"/>
              <a:ext cx="2197362" cy="2217382"/>
              <a:chOff x="1115616" y="3429000"/>
              <a:chExt cx="1823527" cy="18722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115616" y="3501008"/>
                <a:ext cx="1823527" cy="1767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1259632" y="3429000"/>
                <a:ext cx="1584176" cy="18722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/>
          <p:cNvGrpSpPr/>
          <p:nvPr/>
        </p:nvGrpSpPr>
        <p:grpSpPr>
          <a:xfrm>
            <a:off x="5826583" y="312630"/>
            <a:ext cx="2608266" cy="2115402"/>
            <a:chOff x="4657236" y="481766"/>
            <a:chExt cx="3086903" cy="2803217"/>
          </a:xfrm>
        </p:grpSpPr>
        <p:pic>
          <p:nvPicPr>
            <p:cNvPr id="3074" name="Picture 2" descr="C:\Users\Дмитрий\Desktop\скачанные файлы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923706">
              <a:off x="4657236" y="841672"/>
              <a:ext cx="1978783" cy="185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Дмитрий\Desktop\скачанные фа2йл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323" y="481766"/>
              <a:ext cx="2228816" cy="2086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Дмитрий\Desktop\скачанны424е файлы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271237">
              <a:off x="5496323" y="1329441"/>
              <a:ext cx="1978783" cy="185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Группа 40"/>
            <p:cNvGrpSpPr/>
            <p:nvPr/>
          </p:nvGrpSpPr>
          <p:grpSpPr>
            <a:xfrm>
              <a:off x="4803979" y="498668"/>
              <a:ext cx="2736982" cy="2786315"/>
              <a:chOff x="1115616" y="3429000"/>
              <a:chExt cx="1823527" cy="18722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3501008"/>
                <a:ext cx="1823527" cy="1767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1259632" y="3429000"/>
                <a:ext cx="1584176" cy="18722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7" name="Picture 5" descr="C:\Users\Дмитрий\Desktop\воздушный шар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38" y="369688"/>
            <a:ext cx="1502071" cy="21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9755" y="5542498"/>
            <a:ext cx="748883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використовуючи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підказки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екрані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брудне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самі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Пральна машина" descr="C:\Users\Дмитрий\Desktop\стиральная маши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26" y="3896286"/>
            <a:ext cx="1418394" cy="18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Пилосос" descr="C:\Users\Дмитрий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013" y="606664"/>
            <a:ext cx="1681705" cy="18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Праска" descr="C:\Users\Дмитрий\Desktop\утю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41" y="4190380"/>
            <a:ext cx="2016224" cy="12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Парашут" descr="C:\Users\Дмитрий\Desktop\Untitled-236ъ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87" y="665546"/>
            <a:ext cx="1314229" cy="17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Повітряна куля" descr="C:\Users\Дмитрий\Desktop\воздушный ша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088" y="3224698"/>
            <a:ext cx="1345482" cy="19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Корабель" descr="C:\Users\Дмитрий\Desktop\корабл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230" y="479124"/>
            <a:ext cx="1990498" cy="21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Фен" descr="C:\Users\Дмитрий\Desktop\фен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187" y="3736032"/>
            <a:ext cx="2027454" cy="1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Автомобіль" descr="C:\Users\Дмитрий\Desktop\автомобил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558" y="803251"/>
            <a:ext cx="2056011" cy="14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962798" y="401314"/>
            <a:ext cx="2055928" cy="227023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32500" y="3079551"/>
            <a:ext cx="1896001" cy="226544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66636" y="3470214"/>
            <a:ext cx="2254354" cy="23788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755" y="6162844"/>
            <a:ext cx="748883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працює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082" y="526782"/>
            <a:ext cx="1640339" cy="198902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91111" y="294789"/>
            <a:ext cx="2225334" cy="24713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Праска" descr="C:\Users\Дмитрий\Desktop\утю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98" y="390317"/>
            <a:ext cx="2216682" cy="1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Повітряна кулька" descr="C:\Users\Дмитрий\Desktop\воздушный шари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762" y="297773"/>
            <a:ext cx="1483865" cy="20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М'яч" descr="C:\Users\Дмитрий\Desktop\мяч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2401"/>
            <a:ext cx="1676852" cy="16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Книга" descr="C:\Users\Дмитрий\Desktop\книга 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157" y="788435"/>
            <a:ext cx="2102107" cy="11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Машинка" descr="C:\Users\Дмитрий\Desktop\машин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12839"/>
            <a:ext cx="1778876" cy="11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Стілець" descr="C:\Users\Дмитрий\Desktop\стул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07" y="2996952"/>
            <a:ext cx="1174011" cy="20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Надувний матрац" descr="C:\Users\Дмитрий\Desktop\надувной матра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186" y="4502259"/>
            <a:ext cx="3010615" cy="1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Гиря" descr="C:\Users\Дмитрий\Desktop\гир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641" y="2535872"/>
            <a:ext cx="1354007" cy="15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Колесо" descr="C:\Users\Дмитрий\Desktop\колесо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819" y="508866"/>
            <a:ext cx="142200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5695" y="231957"/>
            <a:ext cx="1896001" cy="22729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2638" y="297773"/>
            <a:ext cx="1708371" cy="21962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001" y="2042208"/>
            <a:ext cx="1896001" cy="22729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09818" y="4221088"/>
            <a:ext cx="3318009" cy="158259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8422" y="6162844"/>
            <a:ext cx="748883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61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190</cp:revision>
  <dcterms:created xsi:type="dcterms:W3CDTF">2015-04-29T05:33:59Z</dcterms:created>
  <dcterms:modified xsi:type="dcterms:W3CDTF">2015-07-11T18:09:45Z</dcterms:modified>
</cp:coreProperties>
</file>