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4669" autoAdjust="0"/>
  </p:normalViewPr>
  <p:slideViewPr>
    <p:cSldViewPr>
      <p:cViewPr varScale="1">
        <p:scale>
          <a:sx n="69" d="100"/>
          <a:sy n="69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загадку.</a:t>
            </a:r>
          </a:p>
        </p:txBody>
      </p:sp>
      <p:pic>
        <p:nvPicPr>
          <p:cNvPr id="1026" name="Picture 2" descr="C:\Users\Дмитрий\Desktop\глоб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3"/>
            <a:ext cx="3168352" cy="390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437112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скелі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пустелі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Гори,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ріки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моря –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помандруєм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я!</a:t>
            </a:r>
          </a:p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світом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мандрувати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ми не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вийдемо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хати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не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сядемо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автобус, а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візьмемо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руки...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537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Розгляньте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зображення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степу.</a:t>
            </a:r>
          </a:p>
        </p:txBody>
      </p:sp>
      <p:pic>
        <p:nvPicPr>
          <p:cNvPr id="9218" name="Picture 2" descr="C:\Users\Дмитрий\Desktop\3781706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1025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6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537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мешканців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степу.</a:t>
            </a:r>
          </a:p>
        </p:txBody>
      </p:sp>
      <p:pic>
        <p:nvPicPr>
          <p:cNvPr id="10242" name="Picture 2" descr="C:\Users\Дмитрий\Desktop\4e10a9c3a8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81" y="260649"/>
            <a:ext cx="2737753" cy="273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Дмитрий\Desktop\5808016500_d25f286c3f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881" y="3150274"/>
            <a:ext cx="2732707" cy="27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Дмитрий\Desktop\53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809" y="3145227"/>
            <a:ext cx="2737753" cy="2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Дмитрий\Desktop\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732706" cy="27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Дмитрий\Desktop\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012" y="265695"/>
            <a:ext cx="2732706" cy="27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Дмитрий\Desktop\Untitled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732706" cy="27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6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537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Розгляньте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зображення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савани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266" name="Picture 2" descr="C:\Users\Дмитрий\Desktop\szép-képek-serenget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987"/>
          <a:stretch/>
        </p:blipFill>
        <p:spPr bwMode="auto">
          <a:xfrm>
            <a:off x="179512" y="118155"/>
            <a:ext cx="8750206" cy="58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51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537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мешканців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савани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2290" name="Picture 2" descr="C:\Users\Дмитрий\Desktop\87927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14" y="176751"/>
            <a:ext cx="2748832" cy="274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Дмитрий\Desktop\White_Rhino_in_Lake_Nakuru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427" y="3179305"/>
            <a:ext cx="2736303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Дмитрий\Desktop\slon_elephant_192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6744" y="3166699"/>
            <a:ext cx="2748909" cy="27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Дмитрий\Desktop\Lion-lions-le-dialogue-blanc-2048x25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14" y="3140475"/>
            <a:ext cx="2748908" cy="274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Дмитрий\Desktop\_light-234741-zebr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045" y="152918"/>
            <a:ext cx="2736379" cy="273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Дмитрий\Desktop\hippopotamus-hd-wallpaper-2560x16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6744" y="178774"/>
            <a:ext cx="2736380" cy="27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537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Розгляньте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зону Арктики. </a:t>
            </a:r>
          </a:p>
        </p:txBody>
      </p:sp>
      <p:pic>
        <p:nvPicPr>
          <p:cNvPr id="7" name="Picture 2" descr="C:\Users\Дмитрий\Desktop\Аляска Дэвид Шульц 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95" y="116631"/>
            <a:ext cx="8915641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8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537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мешкають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Півночі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 descr="C:\Users\Дмитрий\Desktop\anypics.ru-53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37" y="262428"/>
            <a:ext cx="2657170" cy="265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митрий\Desktop\1-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742" y="3101944"/>
            <a:ext cx="2657170" cy="265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митрий\Desktop\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761" y="263323"/>
            <a:ext cx="2657167" cy="26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митрий\Desktop\211942-58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38" y="3105620"/>
            <a:ext cx="2657169" cy="265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митрий\Desktop\tyulen_7326719_orig_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744" y="278454"/>
            <a:ext cx="2657168" cy="265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Дмитрий\Desktop\pesets-774x4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761" y="3105622"/>
            <a:ext cx="2657168" cy="26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480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537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Розгляньте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зображення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пустелі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Дмитрий\Desktop\1920x1080-Stroll-in-the-Dese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2" r="3693"/>
          <a:stretch/>
        </p:blipFill>
        <p:spPr bwMode="auto">
          <a:xfrm>
            <a:off x="172478" y="116631"/>
            <a:ext cx="8864017" cy="58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480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537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мешкають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пустелі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 descr="C:\Users\Дмитрий\Desktop\these_funny_animals_852_640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2"/>
            <a:ext cx="2708705" cy="27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митрий\Desktop\1380316728-verblyudi--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883" y="3140969"/>
            <a:ext cx="2708704" cy="270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митрий\Desktop\1280x1024-ekrantapetes-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9406" y="3140970"/>
            <a:ext cx="2708702" cy="270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митрий\Desktop\Untitled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3140968"/>
            <a:ext cx="2708704" cy="27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Дмитрий\Desktop\757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883" y="292492"/>
            <a:ext cx="2708704" cy="270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Дмитрий\Desktop\kaplumbağa-resimleri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2"/>
            <a:ext cx="2708704" cy="270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480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537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Розгляньте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зображення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тайги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2" name="Picture 2" descr="C:\Users\Дмитрий\Desktop\1256827102_8srrr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398" y="116632"/>
            <a:ext cx="885726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480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537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мешкають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тайзі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 descr="C:\Users\Дмитрий\Desktop\7277248-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634" y="245435"/>
            <a:ext cx="2787707" cy="278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митрий\Desktop\sneg-zima-zayac-belyy-f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1354" y="3205698"/>
            <a:ext cx="2788009" cy="27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митрий\Desktop\y_922ecc339a198b210eb1d3d44bd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437" y="3205698"/>
            <a:ext cx="2793825" cy="27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Дмитрий\Desktop\лис-лиса-зима-сне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65" y="3223242"/>
            <a:ext cx="2802988" cy="280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Дмитрий\Desktop\post-20-11902426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338" y="260648"/>
            <a:ext cx="2793826" cy="27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Дмитрий\Desktop\484637de51633b18fc803800a7dc5d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843" y="260648"/>
            <a:ext cx="2793826" cy="27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480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537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Розгляньте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зображення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джунглів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0" name="Picture 2" descr="C:\Users\Дмитрий\Desktop\YQyzDWB-s3jJ6bIARqY67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51" y="153954"/>
            <a:ext cx="8784977" cy="58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480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537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мешкають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джунглях.</a:t>
            </a:r>
          </a:p>
        </p:txBody>
      </p:sp>
      <p:pic>
        <p:nvPicPr>
          <p:cNvPr id="8194" name="Picture 2" descr="C:\Users\Дмитрий\Desktop\pic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86" y="169690"/>
            <a:ext cx="2804779" cy="28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митрий\Desktop\f001-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885" y="3159976"/>
            <a:ext cx="2791586" cy="27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Дмитрий\Desktop\animal_tigers_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759" y="3146783"/>
            <a:ext cx="2804779" cy="28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Дмитрий\Desktop\Untitled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79" y="3140968"/>
            <a:ext cx="2791586" cy="27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Дмитрий\Desktop\59234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885" y="169690"/>
            <a:ext cx="2791586" cy="27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Дмитрий\Desktop\18_1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759" y="169690"/>
            <a:ext cx="2791586" cy="27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6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111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234</cp:revision>
  <dcterms:created xsi:type="dcterms:W3CDTF">2015-04-29T05:33:59Z</dcterms:created>
  <dcterms:modified xsi:type="dcterms:W3CDTF">2015-07-11T18:01:17Z</dcterms:modified>
</cp:coreProperties>
</file>