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305" r:id="rId3"/>
    <p:sldId id="306" r:id="rId4"/>
    <p:sldId id="28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4" autoAdjust="0"/>
    <p:restoredTop sz="94669" autoAdjust="0"/>
  </p:normalViewPr>
  <p:slideViewPr>
    <p:cSldViewPr>
      <p:cViewPr varScale="1">
        <p:scale>
          <a:sx n="69" d="100"/>
          <a:sy n="69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09841-508C-4F4E-B9D5-D32415CBDF74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1B0D-43D3-455F-97F4-76D2CF9CE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29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878" y="5343939"/>
            <a:ext cx="8393016" cy="13849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1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знайомі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вам дерева. Як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називається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місце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, де росте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багато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дерев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кущів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? Як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називається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ліс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, у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якому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ростуть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лише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дуби?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лише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сосни?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ялини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б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ерези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? Як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називається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ліс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якому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ростуть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різні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дерева?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дерево, яке не росте в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лісі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026" name="Picture 2" descr="C:\Users\Дмитрий\Desktop\5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356" y="72005"/>
            <a:ext cx="1685280" cy="2508817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митрий\Desktop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9242" y="2752463"/>
            <a:ext cx="1902109" cy="2466928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митрий\Desktop\478413_html_m1b4490e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5315" y="72005"/>
            <a:ext cx="2617022" cy="2534204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митрий\Desktop\f20131204013444-86700242_enc_823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5958" y="2752463"/>
            <a:ext cx="1573684" cy="245122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Дмитрий\Desktop\1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9876" y="100906"/>
            <a:ext cx="1722600" cy="2508818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Дмитрий\Desktop\120273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9657" y="2752463"/>
            <a:ext cx="2397042" cy="2466927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978" y="5877272"/>
            <a:ext cx="748169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зображені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малюнках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рослини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Оберіть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кущі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2" descr="C:\Users\Дмитрий\Desktop\подснежни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4410" y="476671"/>
            <a:ext cx="1202043" cy="202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4" descr="C:\Users\Дмитрий\Desktop\ландыш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927" y="3760640"/>
            <a:ext cx="1550270" cy="158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1" descr="C:\Users\Дмитрий\Desktop\Untitled-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190" y="212010"/>
            <a:ext cx="2549004" cy="258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5" descr="C:\Users\Дмитрий\Desktop\Untitled-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1969" y="3174308"/>
            <a:ext cx="3488968" cy="251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6" descr="C:\Users\Дмитрий\Desktop\Untitled-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2075" y="3933056"/>
            <a:ext cx="2008400" cy="124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3" descr="C:\Users\Дмитрий\Desktop\Untitled-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3119" y="260648"/>
            <a:ext cx="3483947" cy="249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323528" y="140912"/>
            <a:ext cx="2952328" cy="278403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43808" y="2993577"/>
            <a:ext cx="3744416" cy="276425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72884" y="108858"/>
            <a:ext cx="3744416" cy="27432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569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6537" y="6162844"/>
            <a:ext cx="74816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будову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дерева.</a:t>
            </a:r>
          </a:p>
        </p:txBody>
      </p:sp>
      <p:pic>
        <p:nvPicPr>
          <p:cNvPr id="2050" name="Picture 2" descr="C:\Users\Дмитрий\Desktop\Untitled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323" y="116632"/>
            <a:ext cx="880874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512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9918" y="5575093"/>
            <a:ext cx="748169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було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спочатку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потім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Чим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розмножується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ця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рослина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? Як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називається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її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насіння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нього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виросте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95536" y="140912"/>
            <a:ext cx="3312368" cy="5160296"/>
            <a:chOff x="395536" y="140912"/>
            <a:chExt cx="3312368" cy="5160296"/>
          </a:xfrm>
        </p:grpSpPr>
        <p:pic>
          <p:nvPicPr>
            <p:cNvPr id="3076" name="3" descr="C:\Users\Дмитрий\Desktop\Untitled-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57" y="481268"/>
              <a:ext cx="2904942" cy="4584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Скругленный прямоугольник 8"/>
            <p:cNvSpPr/>
            <p:nvPr/>
          </p:nvSpPr>
          <p:spPr>
            <a:xfrm>
              <a:off x="395536" y="140912"/>
              <a:ext cx="3312368" cy="5160296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923927" y="3429000"/>
            <a:ext cx="2071273" cy="1872208"/>
            <a:chOff x="3923927" y="3429000"/>
            <a:chExt cx="2071273" cy="1872208"/>
          </a:xfrm>
        </p:grpSpPr>
        <p:pic>
          <p:nvPicPr>
            <p:cNvPr id="3074" name="1" descr="C:\Users\Дмитрий\Desktop\Untitled-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3933056"/>
              <a:ext cx="1322576" cy="954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3923927" y="3429000"/>
              <a:ext cx="2071273" cy="1872208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156176" y="1916832"/>
            <a:ext cx="2664296" cy="3384376"/>
            <a:chOff x="6156176" y="1916832"/>
            <a:chExt cx="2664296" cy="3384376"/>
          </a:xfrm>
        </p:grpSpPr>
        <p:pic>
          <p:nvPicPr>
            <p:cNvPr id="3075" name="2" descr="C:\Users\Дмитрий\Desktop\Untitled-6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173"/>
            <a:stretch/>
          </p:blipFill>
          <p:spPr bwMode="auto">
            <a:xfrm>
              <a:off x="6346370" y="2250756"/>
              <a:ext cx="2137099" cy="2716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6156176" y="1916832"/>
              <a:ext cx="2664296" cy="3384376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94027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56701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51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-0.38975 -0.00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97" y="-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4125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91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Home</cp:lastModifiedBy>
  <cp:revision>242</cp:revision>
  <dcterms:created xsi:type="dcterms:W3CDTF">2015-04-29T05:33:59Z</dcterms:created>
  <dcterms:modified xsi:type="dcterms:W3CDTF">2015-07-11T18:16:15Z</dcterms:modified>
</cp:coreProperties>
</file>