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308" r:id="rId3"/>
    <p:sldId id="313" r:id="rId4"/>
    <p:sldId id="311" r:id="rId5"/>
    <p:sldId id="31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64" autoAdjust="0"/>
    <p:restoredTop sz="94669" autoAdjust="0"/>
  </p:normalViewPr>
  <p:slideViewPr>
    <p:cSldViewPr>
      <p:cViewPr varScale="1">
        <p:scale>
          <a:sx n="69" d="100"/>
          <a:sy n="69" d="100"/>
        </p:scale>
        <p:origin x="-15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09841-508C-4F4E-B9D5-D32415CBDF74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81B0D-43D3-455F-97F4-76D2CF9CE9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929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16000"/>
              </a:srgb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1501" y="5957411"/>
            <a:ext cx="8247653" cy="80021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300" dirty="0" err="1">
                <a:latin typeface="Arial" pitchFamily="34" charset="0"/>
                <a:cs typeface="Arial" pitchFamily="34" charset="0"/>
              </a:rPr>
              <a:t>Оберіть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предмети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не належать до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живої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природи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Чому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не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можна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викидати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з ними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потрібно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робити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20" name="Консервна бляшанка" descr="C:\Users\Дмитрий\Desktop\консервная бан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23306">
            <a:off x="2409010" y="3155000"/>
            <a:ext cx="725577" cy="162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Пляшка" descr="C:\Users\Дмитрий\Desktop\бутылка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888223"/>
            <a:ext cx="1532589" cy="64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Стаканчик" descr="C:\Users\Дмитрий\Desktop\пластиковый стакан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4824" y="4644499"/>
            <a:ext cx="999982" cy="80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Жолудь" descr="C:\Users\Дмитрий\Desktop\жёлудь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4855" y="548680"/>
            <a:ext cx="1433113" cy="106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Папір" descr="C:\Users\Дмитрий\Desktop\Untitled-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13749"/>
            <a:ext cx="1348679" cy="132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Крейда" descr="C:\Users\Дмитрий\Desktop\Untitled-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4768" y="512927"/>
            <a:ext cx="1714187" cy="113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Зламана іграшка" descr="C:\Users\Дмитрий\Desktop\Untitled-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602377">
            <a:off x="3022239" y="842295"/>
            <a:ext cx="1864842" cy="147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Чіпси" descr="C:\Users\Дмитрий\Desktop\Untitled-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6381" y="3085804"/>
            <a:ext cx="1739341" cy="11432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Горіх" descr="C:\Users\Дмитрий\Desktop\грецкий орех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1" y="298630"/>
            <a:ext cx="1580094" cy="10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Гриб" descr="C:\Users\Дмитрий\Desktop\гриб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0392" y="2533224"/>
            <a:ext cx="1111510" cy="108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Яблуко" descr="C:\Users\Дмитрий\Desktop\яблоко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371" y="2703545"/>
            <a:ext cx="1113912" cy="129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Квітка" descr="C:\Users\Дмитрий\Desktop\Untitled-28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325" y="4058739"/>
            <a:ext cx="955408" cy="157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Скругленный прямоугольник 35"/>
          <p:cNvSpPr/>
          <p:nvPr/>
        </p:nvSpPr>
        <p:spPr>
          <a:xfrm>
            <a:off x="201080" y="1914818"/>
            <a:ext cx="1595063" cy="155772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890839" y="866995"/>
            <a:ext cx="2192790" cy="155772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065684" y="3085803"/>
            <a:ext cx="1265346" cy="182365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319924" y="2867258"/>
            <a:ext cx="2027933" cy="146525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954661" y="4654318"/>
            <a:ext cx="1847426" cy="106068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208509" y="390819"/>
            <a:ext cx="1954291" cy="136178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776052" y="4516504"/>
            <a:ext cx="1355577" cy="107875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89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8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9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Users\Дмитрий\Desktop\Untitled-109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81" b="1457"/>
          <a:stretch/>
        </p:blipFill>
        <p:spPr bwMode="auto">
          <a:xfrm>
            <a:off x="857286" y="65315"/>
            <a:ext cx="5404459" cy="535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36781" y="5524344"/>
            <a:ext cx="743109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Розкажіть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за  схемою про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вплив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людини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на природу.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Позначте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кружечках знаком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«–»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те,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погано,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 знаком «+» —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те,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добре.</a:t>
            </a:r>
          </a:p>
        </p:txBody>
      </p:sp>
      <p:pic>
        <p:nvPicPr>
          <p:cNvPr id="2052" name="- 1" descr="C:\Users\Дмитрий\Desktop\Untitled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4244" y="481878"/>
            <a:ext cx="613580" cy="61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- 2" descr="C:\Users\Дмитрий\Desktop\Untitled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8044" y="1864364"/>
            <a:ext cx="613580" cy="61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- 3" descr="C:\Users\Дмитрий\Desktop\Untitled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1630" y="3193329"/>
            <a:ext cx="613580" cy="61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- 4" descr="C:\Users\Дмитрий\Desktop\Untitled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0701" y="4498707"/>
            <a:ext cx="613580" cy="61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+ 1" descr="C:\Users\Дмитрий\Desktop\Untitled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8914" y="527598"/>
            <a:ext cx="613580" cy="61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+ 2" descr="C:\Users\Дмитрий\Desktop\Untitled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6694" y="1840778"/>
            <a:ext cx="613580" cy="61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+ 3" descr="C:\Users\Дмитрий\Desktop\Untitled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0034" y="3155228"/>
            <a:ext cx="613580" cy="61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+ 4" descr="C:\Users\Дмитрий\Desktop\Untitled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8026" y="4456182"/>
            <a:ext cx="613580" cy="61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Дмитрий\Desktop\Untitled-1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5316" y="2043052"/>
            <a:ext cx="671299" cy="66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Дмитрий\Desktop\Untitled-1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6320" y="3097591"/>
            <a:ext cx="663402" cy="65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5" descr="C:\Users\Дмитрий\Desktop\Untitled-1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5317" y="2043051"/>
            <a:ext cx="671299" cy="66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5" descr="C:\Users\Дмитрий\Desktop\Untitled-1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5317" y="2045976"/>
            <a:ext cx="671299" cy="66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Дмитрий\Desktop\Untitled-1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9276" y="2049244"/>
            <a:ext cx="671299" cy="66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Дмитрий\Desktop\Untitled-1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690" y="3095962"/>
            <a:ext cx="663402" cy="65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C:\Users\Дмитрий\Desktop\Untitled-1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9276" y="3100878"/>
            <a:ext cx="663402" cy="65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C:\Users\Дмитрий\Desktop\Untitled-1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3571" y="3095962"/>
            <a:ext cx="663402" cy="65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 flipV="1">
            <a:off x="2886075" y="2419350"/>
            <a:ext cx="419102" cy="32385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 flipV="1">
            <a:off x="2752725" y="1190625"/>
            <a:ext cx="733530" cy="105073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H="1">
            <a:off x="2987826" y="3275173"/>
            <a:ext cx="336399" cy="11715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H="1">
            <a:off x="2847975" y="3427573"/>
            <a:ext cx="628651" cy="104917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3790950" y="3448050"/>
            <a:ext cx="552450" cy="97155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3895725" y="3276600"/>
            <a:ext cx="323850" cy="10477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V="1">
            <a:off x="3886200" y="2428875"/>
            <a:ext cx="361950" cy="28575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V="1">
            <a:off x="3800475" y="1190625"/>
            <a:ext cx="523875" cy="105727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4978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5533 -0.2300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74" y="-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-0.55885 0.3550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51" y="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-0.34687 0.1935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44" y="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-0.3559 -0.3805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5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296E-6 L -0.35417 -0.1814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-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0.5618 -0.0303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90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55937 0.1636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69" y="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-0.34722 0.0067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5003" y="5589240"/>
            <a:ext cx="7431090" cy="115416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роблять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діти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? У яку пору року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саджають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дерева? Для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чого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роблять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? Як правильно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доглядати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молодими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саджанцями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Чому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так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називають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074" name="Picture 2" descr="C:\Users\Дмитрий\Desktop\Untitled-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2558" y="301865"/>
            <a:ext cx="4392487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митрий\Desktop\Untitled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206" y="847598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312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67882" y="4941168"/>
            <a:ext cx="7428454" cy="17851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Поясніть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чому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Землі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потрібні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всі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одне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одному: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хмарки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сонечко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гриби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дерева… і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людина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якби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зникло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сонечко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дощ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відлетіли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більше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повернулися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до нас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птахи?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Людина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частина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природи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господар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099" name="Picture 3" descr="C:\Users\Дмитрий\Desktop\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40"/>
          <a:stretch/>
        </p:blipFill>
        <p:spPr bwMode="auto">
          <a:xfrm>
            <a:off x="2771800" y="79698"/>
            <a:ext cx="3456384" cy="478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978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5003" y="5589240"/>
            <a:ext cx="7431090" cy="115416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сталося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з хлопчиком?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2300" smtClean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гілкою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дерева?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Чому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хлопчик плаче? А дерево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плакати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Чим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закінчилася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ця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err="1">
                <a:latin typeface="Arial" panose="020B0604020202020204" pitchFamily="34" charset="0"/>
                <a:cs typeface="Arial" panose="020B0604020202020204" pitchFamily="34" charset="0"/>
              </a:rPr>
              <a:t>історія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123" name="Picture 3" descr="C:\Users\Дмитрий\Desktop\7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7926944" cy="534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33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3100</TotalTime>
  <Words>146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Ичетовкин</dc:creator>
  <cp:lastModifiedBy>Home</cp:lastModifiedBy>
  <cp:revision>293</cp:revision>
  <dcterms:created xsi:type="dcterms:W3CDTF">2015-04-29T05:33:59Z</dcterms:created>
  <dcterms:modified xsi:type="dcterms:W3CDTF">2015-07-11T18:17:13Z</dcterms:modified>
</cp:coreProperties>
</file>