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8" r:id="rId2"/>
    <p:sldId id="279" r:id="rId3"/>
    <p:sldId id="280" r:id="rId4"/>
    <p:sldId id="256" r:id="rId5"/>
    <p:sldId id="257" r:id="rId6"/>
    <p:sldId id="258" r:id="rId7"/>
    <p:sldId id="259" r:id="rId8"/>
    <p:sldId id="260" r:id="rId9"/>
    <p:sldId id="263" r:id="rId10"/>
    <p:sldId id="264" r:id="rId11"/>
    <p:sldId id="275" r:id="rId12"/>
    <p:sldId id="276" r:id="rId13"/>
    <p:sldId id="277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71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71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1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2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8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8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9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7F859A-A0B0-45F7-868D-8C88C5A3F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6" grpId="0" autoUpdateAnimBg="0"/>
      <p:bldP spid="7387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FA569B-4711-40BB-B11D-09822DBF4FA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DDF52-D447-4E7D-B2BF-5D81C3BA5C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F12794-9585-44A0-A8BE-6389BE3313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87C781-B458-4585-946E-C0BF2D0A2C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384965-1C38-4D43-BF20-D236571F9E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C35777-AD3F-4ADC-88CF-4338F41FBA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021E90-BBE4-4497-A2CB-8CD5973C3A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F7C2B-2532-4353-955C-26C09ED883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49063-EEAE-4007-A308-9851C051D7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5E96F7-8687-4302-BE8E-0AE271DED1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80B68FD-30F6-416D-8389-732784C07E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67544" y="548680"/>
            <a:ext cx="7772400" cy="1736725"/>
          </a:xfrm>
        </p:spPr>
        <p:txBody>
          <a:bodyPr/>
          <a:lstStyle/>
          <a:p>
            <a:r>
              <a:rPr lang="uk-UA" dirty="0" smtClean="0"/>
              <a:t>Міфи. Міфи Давньої Греції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007346" cy="400734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6059488" cy="6335713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85852" y="6215082"/>
            <a:ext cx="752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`Похищение Прозерпины (Персефоны)`. Автор - </a:t>
            </a:r>
            <a:r>
              <a:rPr lang="ru-RU" dirty="0" err="1"/>
              <a:t>Gianlorenzo</a:t>
            </a:r>
            <a:r>
              <a:rPr lang="ru-RU" dirty="0"/>
              <a:t> </a:t>
            </a:r>
            <a:r>
              <a:rPr lang="ru-RU" dirty="0" err="1"/>
              <a:t>Bernini</a:t>
            </a:r>
            <a:r>
              <a:rPr lang="ru-RU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Посейдон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247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805"/>
            <a:ext cx="8064896" cy="633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Геліос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352928" cy="51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591" y="249199"/>
            <a:ext cx="4709449" cy="6264275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84888" y="62372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Скульптура Аполлона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21715" y="260648"/>
            <a:ext cx="2917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Аполлон</a:t>
            </a:r>
            <a:r>
              <a:rPr lang="ru-RU" sz="7200" b="1" dirty="0" smtClean="0"/>
              <a:t> </a:t>
            </a:r>
            <a:endParaRPr lang="ru-RU" sz="7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4208" y="274638"/>
            <a:ext cx="2242592" cy="1143000"/>
          </a:xfrm>
        </p:spPr>
        <p:txBody>
          <a:bodyPr/>
          <a:lstStyle/>
          <a:p>
            <a:r>
              <a:rPr lang="ru-RU" dirty="0"/>
              <a:t>Арес</a:t>
            </a:r>
            <a:br>
              <a:rPr lang="ru-RU" dirty="0"/>
            </a:b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5626968" cy="6119812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11675" y="6165850"/>
            <a:ext cx="463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Арес </a:t>
            </a:r>
            <a:r>
              <a:rPr lang="ru-RU" dirty="0" err="1"/>
              <a:t>Лудовизи</a:t>
            </a:r>
            <a:r>
              <a:rPr lang="ru-RU" dirty="0"/>
              <a:t>. Римская статуя, мрамор.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uk-UA" dirty="0" smtClean="0"/>
              <a:t>Артеміда</a:t>
            </a:r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1" y="404813"/>
            <a:ext cx="4906888" cy="6192837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148263" y="6237288"/>
            <a:ext cx="367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Диана Версальская`. 4 в. до н.э.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6563072" cy="6192837"/>
          </a:xfr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484438" y="616585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/>
              <a:t>Артемида со свитой. (автор - Pieter Paul Rubens)</a:t>
            </a:r>
            <a:r>
              <a:rPr lang="ru-RU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274638"/>
            <a:ext cx="3312988" cy="1143000"/>
          </a:xfrm>
        </p:spPr>
        <p:txBody>
          <a:bodyPr/>
          <a:lstStyle/>
          <a:p>
            <a:r>
              <a:rPr lang="uk-UA" dirty="0" smtClean="0"/>
              <a:t>Асклепій</a:t>
            </a:r>
            <a:endParaRPr lang="ru-RU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015" y="338419"/>
            <a:ext cx="5410944" cy="6192837"/>
          </a:xfrm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651500" y="6165850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Асклепий (римская статуя)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Афіна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9" y="188913"/>
            <a:ext cx="5328840" cy="6337300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300192" y="548680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Афіна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4400" b="1" u="sng" dirty="0" smtClean="0">
                <a:solidFill>
                  <a:srgbClr val="7B0317"/>
                </a:solidFill>
              </a:rPr>
              <a:t>Міф</a:t>
            </a:r>
            <a:r>
              <a:rPr lang="en-US" sz="4400" b="1" u="sng" dirty="0" smtClean="0">
                <a:solidFill>
                  <a:srgbClr val="7B0317"/>
                </a:solidFill>
              </a:rPr>
              <a:t> </a:t>
            </a:r>
            <a:r>
              <a:rPr lang="uk-UA" sz="4400" dirty="0" smtClean="0"/>
              <a:t>– </a:t>
            </a:r>
            <a:r>
              <a:rPr lang="uk-UA" sz="4400" dirty="0"/>
              <a:t>це </a:t>
            </a:r>
            <a:r>
              <a:rPr lang="uk-UA" sz="4400" dirty="0" smtClean="0"/>
              <a:t>переказ, </a:t>
            </a:r>
            <a:r>
              <a:rPr lang="uk-UA" sz="4400" dirty="0"/>
              <a:t>що </a:t>
            </a:r>
            <a:r>
              <a:rPr lang="uk-UA" sz="4400" dirty="0" smtClean="0"/>
              <a:t>розповіда</a:t>
            </a:r>
            <a:r>
              <a:rPr lang="uk-UA" sz="4400" dirty="0"/>
              <a:t>є</a:t>
            </a:r>
            <a:r>
              <a:rPr lang="uk-UA" sz="4400" dirty="0" smtClean="0"/>
              <a:t> </a:t>
            </a:r>
            <a:r>
              <a:rPr lang="uk-UA" sz="4400" dirty="0"/>
              <a:t>про виникнення явищ природи, предметів матеріальної культури, релігійних обрядів, про створення світу </a:t>
            </a:r>
            <a:r>
              <a:rPr lang="uk-UA" sz="4400" dirty="0" smtClean="0"/>
              <a:t>та </a:t>
            </a:r>
            <a:r>
              <a:rPr lang="uk-UA" sz="4400" dirty="0"/>
              <a:t>походження </a:t>
            </a:r>
            <a:r>
              <a:rPr lang="uk-UA" sz="4400" dirty="0" smtClean="0"/>
              <a:t>богів.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7585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0350"/>
            <a:ext cx="8229600" cy="6337300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35896" y="6498137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Афина и Гермес. Фреска, роспись плафона.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uk-UA" dirty="0" smtClean="0"/>
              <a:t>Афродіта</a:t>
            </a:r>
            <a:endParaRPr lang="ru-RU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4546600" cy="6335713"/>
          </a:xfr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16463" y="5876925"/>
            <a:ext cx="420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Скульптура Афродиты (мрамор, 1 в.)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8229600" cy="61198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8229600" cy="61928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dirty="0" smtClean="0"/>
              <a:t>Міфологія – сукупність міфів певного народу.</a:t>
            </a:r>
          </a:p>
          <a:p>
            <a:endParaRPr lang="uk-UA" sz="4400" dirty="0"/>
          </a:p>
          <a:p>
            <a:r>
              <a:rPr lang="uk-UA" sz="4400" dirty="0" smtClean="0"/>
              <a:t>Міфологія – наука про міфи.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412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/>
              <a:t>Боги Еллади</a:t>
            </a:r>
            <a:endParaRPr lang="ru-RU" sz="66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5194920" cy="6264275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148263" y="6237288"/>
            <a:ext cx="425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Зевс. Мраморный бюст, 4 в. до н.э.</a:t>
            </a:r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02158" y="2204864"/>
            <a:ext cx="2422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/>
              <a:t>Зевс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8229600" cy="626427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47813" y="6308725"/>
            <a:ext cx="7180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Зевс с рогом изобилия. Скульптура фонтана в Петродворце</a:t>
            </a:r>
            <a:r>
              <a:rPr lang="ru-RU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5915025" cy="6335713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00563" y="6491288"/>
            <a:ext cx="473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/>
              <a:t>Гера </a:t>
            </a:r>
            <a:r>
              <a:rPr lang="ru-RU" b="1" dirty="0" err="1"/>
              <a:t>Лудовизи</a:t>
            </a:r>
            <a:r>
              <a:rPr lang="ru-RU" b="1" dirty="0"/>
              <a:t>. Скульптура, 5 в. до н.э.</a:t>
            </a:r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2425643"/>
            <a:ext cx="2252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Гера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691062" cy="6350000"/>
          </a:xfr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372225" y="5661025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Статуя Геры.</a:t>
            </a:r>
            <a:r>
              <a:rPr lang="ru-RU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4043363" cy="6192837"/>
          </a:xfr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80063" y="5661025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Аид. Автор - </a:t>
            </a:r>
            <a:r>
              <a:rPr lang="ru-RU" dirty="0" err="1"/>
              <a:t>Paolo</a:t>
            </a:r>
            <a:r>
              <a:rPr lang="ru-RU" dirty="0"/>
              <a:t> </a:t>
            </a:r>
            <a:r>
              <a:rPr lang="ru-RU" dirty="0" err="1"/>
              <a:t>Veronese</a:t>
            </a:r>
            <a:r>
              <a:rPr lang="ru-RU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2636912"/>
            <a:ext cx="1826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 smtClean="0"/>
              <a:t>Аїд</a:t>
            </a:r>
            <a:r>
              <a:rPr lang="ru-RU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6">
      <a:dk1>
        <a:srgbClr val="46532B"/>
      </a:dk1>
      <a:lt1>
        <a:srgbClr val="FFFFFF"/>
      </a:lt1>
      <a:dk2>
        <a:srgbClr val="4E5D31"/>
      </a:dk2>
      <a:lt2>
        <a:srgbClr val="FFFFCC"/>
      </a:lt2>
      <a:accent1>
        <a:srgbClr val="8F8C00"/>
      </a:accent1>
      <a:accent2>
        <a:srgbClr val="424F29"/>
      </a:accent2>
      <a:accent3>
        <a:srgbClr val="B2B6AD"/>
      </a:accent3>
      <a:accent4>
        <a:srgbClr val="DADADA"/>
      </a:accent4>
      <a:accent5>
        <a:srgbClr val="C6C5AA"/>
      </a:accent5>
      <a:accent6>
        <a:srgbClr val="3B4724"/>
      </a:accent6>
      <a:hlink>
        <a:srgbClr val="33CC33"/>
      </a:hlink>
      <a:folHlink>
        <a:srgbClr val="00A1B2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180</TotalTime>
  <Words>163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Точки</vt:lpstr>
      <vt:lpstr>Міфи. Міфи Давньої Греції</vt:lpstr>
      <vt:lpstr>Презентация PowerPoint</vt:lpstr>
      <vt:lpstr>Презентация PowerPoint</vt:lpstr>
      <vt:lpstr>Боги Еллади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Посейдон</vt:lpstr>
      <vt:lpstr>Презентация PowerPoint</vt:lpstr>
      <vt:lpstr>Геліос</vt:lpstr>
      <vt:lpstr>Презентация PowerPoint</vt:lpstr>
      <vt:lpstr>Арес </vt:lpstr>
      <vt:lpstr>Артеміда</vt:lpstr>
      <vt:lpstr>Презентация PowerPoint</vt:lpstr>
      <vt:lpstr>Асклепій</vt:lpstr>
      <vt:lpstr>Афіна</vt:lpstr>
      <vt:lpstr>Презентация PowerPoint</vt:lpstr>
      <vt:lpstr>Афродіта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14</cp:revision>
  <dcterms:created xsi:type="dcterms:W3CDTF">2008-09-13T20:48:28Z</dcterms:created>
  <dcterms:modified xsi:type="dcterms:W3CDTF">2017-09-08T09:47:35Z</dcterms:modified>
</cp:coreProperties>
</file>