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9" r:id="rId10"/>
    <p:sldId id="263" r:id="rId11"/>
    <p:sldId id="266" r:id="rId12"/>
    <p:sldId id="264" r:id="rId13"/>
    <p:sldId id="271" r:id="rId14"/>
    <p:sldId id="267" r:id="rId15"/>
    <p:sldId id="270" r:id="rId16"/>
    <p:sldId id="273" r:id="rId17"/>
    <p:sldId id="272" r:id="rId18"/>
    <p:sldId id="26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FB7145-CDC1-43E0-97B7-FD7CDA4C79BB}" type="datetimeFigureOut">
              <a:rPr lang="uk-UA" smtClean="0"/>
              <a:t>13.10.2017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96B275-DF36-4D48-86E0-B4D6C4CAE75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dsbay.ru/egypt/images/egypt34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28498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/>
              <a:t>Єгипетські міфи. </a:t>
            </a:r>
            <a:r>
              <a:rPr lang="uk-UA" sz="6600" b="1" dirty="0" err="1"/>
              <a:t>Ра</a:t>
            </a:r>
            <a:r>
              <a:rPr lang="uk-UA" sz="6600" b="1" dirty="0"/>
              <a:t> та </a:t>
            </a:r>
            <a:r>
              <a:rPr lang="uk-UA" sz="6600" b="1" dirty="0" err="1"/>
              <a:t>Апоп</a:t>
            </a:r>
            <a:r>
              <a:rPr lang="uk-UA" sz="6600" b="1" dirty="0"/>
              <a:t>. Міф про те, як </a:t>
            </a:r>
            <a:r>
              <a:rPr lang="uk-UA" sz="6600" b="1" dirty="0" err="1"/>
              <a:t>Тефнут</a:t>
            </a:r>
            <a:r>
              <a:rPr lang="uk-UA" sz="6600" b="1" dirty="0"/>
              <a:t> покинула Єгипет. </a:t>
            </a:r>
            <a:r>
              <a:rPr lang="uk-UA" sz="4400" dirty="0"/>
              <a:t/>
            </a:r>
            <a:br>
              <a:rPr lang="uk-UA" sz="4400" dirty="0"/>
            </a:b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858018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4068617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84984"/>
            <a:ext cx="2657475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1052736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Бог землі - </a:t>
            </a:r>
            <a:r>
              <a:rPr lang="uk-UA" sz="4400" dirty="0" err="1" smtClean="0"/>
              <a:t>Геб</a:t>
            </a:r>
            <a:endParaRPr lang="uk-UA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49668" y="393305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Бог родючості землі - </a:t>
            </a:r>
            <a:r>
              <a:rPr lang="uk-UA" sz="4800" dirty="0" err="1" smtClean="0"/>
              <a:t>Осіріс</a:t>
            </a:r>
            <a:r>
              <a:rPr lang="uk-UA" sz="4800" dirty="0" smtClean="0"/>
              <a:t>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607804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1" y="1268760"/>
            <a:ext cx="6048672" cy="4608512"/>
          </a:xfrm>
        </p:spPr>
      </p:pic>
      <p:sp>
        <p:nvSpPr>
          <p:cNvPr id="5" name="TextBox 4"/>
          <p:cNvSpPr txBox="1"/>
          <p:nvPr/>
        </p:nvSpPr>
        <p:spPr>
          <a:xfrm>
            <a:off x="6300192" y="1124744"/>
            <a:ext cx="2664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Богиня Неба – Нут та Бог Повітря – </a:t>
            </a:r>
            <a:r>
              <a:rPr lang="uk-UA" sz="4000" dirty="0" err="1" smtClean="0"/>
              <a:t>Шу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5548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42966"/>
            <a:ext cx="5661961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err="1" smtClean="0"/>
              <a:t>Ісіда</a:t>
            </a:r>
            <a:r>
              <a:rPr lang="uk-UA" sz="5400" dirty="0" smtClean="0"/>
              <a:t> – богиня Родючості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8047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800" y="332656"/>
            <a:ext cx="3251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300" b="1" dirty="0" smtClean="0"/>
              <a:t>Бог Сет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5554663" cy="6048375"/>
          </a:xfrm>
        </p:spPr>
      </p:pic>
      <p:graphicFrame>
        <p:nvGraphicFramePr>
          <p:cNvPr id="923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11502"/>
              </p:ext>
            </p:extLst>
          </p:nvPr>
        </p:nvGraphicFramePr>
        <p:xfrm>
          <a:off x="4572001" y="1185863"/>
          <a:ext cx="4572000" cy="5668962"/>
        </p:xfrm>
        <a:graphic>
          <a:graphicData uri="http://schemas.openxmlformats.org/drawingml/2006/table">
            <a:tbl>
              <a:tblPr/>
              <a:tblGrid>
                <a:gridCol w="1153395"/>
                <a:gridCol w="3418605"/>
              </a:tblGrid>
              <a:tr h="566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  </a:t>
                      </a:r>
                      <a:r>
                        <a:rPr kumimoji="0" lang="ru-RU" sz="1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Бог зла, </a:t>
                      </a:r>
                      <a:r>
                        <a:rPr kumimoji="0" lang="ru-RU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чужоземних</a:t>
                      </a: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країн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618856" cy="5616624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Богиня </a:t>
            </a:r>
            <a:r>
              <a:rPr lang="uk-UA" sz="6000" dirty="0" err="1" smtClean="0"/>
              <a:t>Тефнут</a:t>
            </a:r>
            <a:r>
              <a:rPr lang="uk-UA" sz="6000" dirty="0" smtClean="0"/>
              <a:t> – Око сонячного </a:t>
            </a:r>
            <a:r>
              <a:rPr lang="uk-UA" sz="6000" dirty="0" err="1" smtClean="0"/>
              <a:t>Ра</a:t>
            </a:r>
            <a:endParaRPr lang="uk-UA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564715" cy="5370837"/>
          </a:xfrm>
        </p:spPr>
      </p:pic>
    </p:spTree>
    <p:extLst>
      <p:ext uri="{BB962C8B-B14F-4D97-AF65-F5344CB8AC3E}">
        <p14:creationId xmlns:p14="http://schemas.microsoft.com/office/powerpoint/2010/main" val="24430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277813"/>
            <a:ext cx="35385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Бог Анубис</a:t>
            </a:r>
            <a:br>
              <a:rPr lang="ru-RU" sz="4000" b="1" smtClean="0"/>
            </a:br>
            <a:endParaRPr lang="ru-RU" sz="4000" b="1" smtClean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04813"/>
            <a:ext cx="4402138" cy="6192837"/>
          </a:xfr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148064" y="3590796"/>
            <a:ext cx="36003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3200" dirty="0" smtClean="0"/>
              <a:t>Покровитель </a:t>
            </a:r>
            <a:r>
              <a:rPr lang="ru-RU" sz="3200" dirty="0" err="1" smtClean="0"/>
              <a:t>мертвих</a:t>
            </a:r>
            <a:r>
              <a:rPr lang="ru-RU" sz="3200" dirty="0"/>
              <a:t>, </a:t>
            </a:r>
            <a:r>
              <a:rPr lang="ru-RU" sz="3200" dirty="0" err="1" smtClean="0"/>
              <a:t>син</a:t>
            </a:r>
            <a:r>
              <a:rPr lang="ru-RU" sz="3200" dirty="0" smtClean="0"/>
              <a:t> </a:t>
            </a:r>
            <a:r>
              <a:rPr lang="ru-RU" sz="3200" dirty="0"/>
              <a:t>бога </a:t>
            </a:r>
            <a:r>
              <a:rPr lang="ru-RU" sz="3200" dirty="0" err="1" smtClean="0"/>
              <a:t>рослинності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Осіріса</a:t>
            </a:r>
            <a:r>
              <a:rPr lang="ru-RU" sz="3200" dirty="0" smtClean="0"/>
              <a:t> і </a:t>
            </a:r>
            <a:r>
              <a:rPr lang="ru-RU" sz="3200" dirty="0" err="1" smtClean="0"/>
              <a:t>Нефтіди</a:t>
            </a:r>
            <a:r>
              <a:rPr lang="ru-RU" sz="3200" dirty="0" smtClean="0"/>
              <a:t>, </a:t>
            </a:r>
            <a:r>
              <a:rPr lang="ru-RU" sz="3200" dirty="0" err="1" smtClean="0"/>
              <a:t>сестри</a:t>
            </a:r>
            <a:r>
              <a:rPr lang="ru-RU" sz="3200" dirty="0" smtClean="0"/>
              <a:t> </a:t>
            </a:r>
            <a:r>
              <a:rPr lang="ru-RU" sz="3200" dirty="0" err="1" smtClean="0"/>
              <a:t>Исіди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70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6136" y="1196752"/>
            <a:ext cx="317817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b="1" dirty="0" smtClean="0"/>
              <a:t>Богиня </a:t>
            </a:r>
            <a:r>
              <a:rPr lang="ru-RU" sz="4800" b="1" dirty="0" err="1" smtClean="0"/>
              <a:t>Тефнут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5483225" cy="6408737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34469" y="5085184"/>
            <a:ext cx="30037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3600" dirty="0" smtClean="0"/>
              <a:t>Богиня </a:t>
            </a:r>
            <a:r>
              <a:rPr lang="ru-RU" sz="3600" dirty="0" err="1" smtClean="0"/>
              <a:t>вологи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/>
              <a:t>Бог Тот, </a:t>
            </a:r>
            <a:r>
              <a:rPr lang="ru-RU" sz="4000" dirty="0" err="1" smtClean="0"/>
              <a:t>який</a:t>
            </a:r>
            <a:r>
              <a:rPr lang="ru-RU" sz="4000" dirty="0" smtClean="0"/>
              <a:t> </a:t>
            </a:r>
            <a:r>
              <a:rPr lang="ru-RU" sz="4000" dirty="0" err="1" smtClean="0"/>
              <a:t>звішує</a:t>
            </a:r>
            <a:r>
              <a:rPr lang="ru-RU" sz="4000" dirty="0" smtClean="0"/>
              <a:t> душу</a:t>
            </a:r>
            <a:endParaRPr lang="ru-RU" sz="4000" dirty="0" smtClean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8229600" cy="5400675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552" y="6150114"/>
            <a:ext cx="84203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4000" dirty="0" smtClean="0"/>
              <a:t>Бог </a:t>
            </a:r>
            <a:r>
              <a:rPr lang="ru-RU" sz="4000" dirty="0" err="1" smtClean="0"/>
              <a:t>місяця</a:t>
            </a:r>
            <a:r>
              <a:rPr lang="ru-RU" sz="4000" dirty="0" smtClean="0"/>
              <a:t>, </a:t>
            </a:r>
            <a:r>
              <a:rPr lang="ru-RU" sz="4000" dirty="0" err="1" smtClean="0"/>
              <a:t>мудрості</a:t>
            </a:r>
            <a:r>
              <a:rPr lang="ru-RU" sz="4000" dirty="0" smtClean="0"/>
              <a:t>, письма, </a:t>
            </a:r>
            <a:r>
              <a:rPr lang="ru-RU" sz="4000" dirty="0" err="1" smtClean="0"/>
              <a:t>рахунку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494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80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Битва </a:t>
            </a:r>
            <a:r>
              <a:rPr lang="uk-UA" dirty="0" err="1" smtClean="0"/>
              <a:t>Ра</a:t>
            </a:r>
            <a:r>
              <a:rPr lang="uk-UA" dirty="0" smtClean="0"/>
              <a:t> з </a:t>
            </a:r>
            <a:r>
              <a:rPr lang="uk-UA" dirty="0" err="1" smtClean="0"/>
              <a:t>Апопом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256863" cy="5256584"/>
          </a:xfrm>
        </p:spPr>
      </p:pic>
    </p:spTree>
    <p:extLst>
      <p:ext uri="{BB962C8B-B14F-4D97-AF65-F5344CB8AC3E}">
        <p14:creationId xmlns:p14="http://schemas.microsoft.com/office/powerpoint/2010/main" val="34288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5" y="980728"/>
            <a:ext cx="3939910" cy="4176464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Карта Давнього Єгипту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482453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Єгипетські піраміди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951547" cy="29636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8" y="2636912"/>
            <a:ext cx="4658742" cy="33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Побут давніх єгиптян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96" y="1600200"/>
            <a:ext cx="6776207" cy="4525963"/>
          </a:xfrm>
        </p:spPr>
      </p:pic>
    </p:spTree>
    <p:extLst>
      <p:ext uri="{BB962C8B-B14F-4D97-AF65-F5344CB8AC3E}">
        <p14:creationId xmlns:p14="http://schemas.microsoft.com/office/powerpoint/2010/main" val="21551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259"/>
            <a:ext cx="4137816" cy="4464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397776" cy="3515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98072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Збір врожаю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1523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Фрески Давнього Єгипту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403579" cy="2666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7" y="1268760"/>
            <a:ext cx="4108599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04" y="4149080"/>
            <a:ext cx="4431368" cy="25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Боги давньоєгипетської міфології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2491187" cy="5181293"/>
          </a:xfrm>
        </p:spPr>
      </p:pic>
      <p:sp>
        <p:nvSpPr>
          <p:cNvPr id="5" name="TextBox 4"/>
          <p:cNvSpPr txBox="1"/>
          <p:nvPr/>
        </p:nvSpPr>
        <p:spPr>
          <a:xfrm>
            <a:off x="4139952" y="2492896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/>
              <a:t>Бог </a:t>
            </a:r>
          </a:p>
          <a:p>
            <a:r>
              <a:rPr lang="uk-UA" sz="6600" dirty="0" smtClean="0"/>
              <a:t>Сонця - </a:t>
            </a:r>
            <a:r>
              <a:rPr lang="uk-UA" sz="6600" dirty="0" err="1" smtClean="0"/>
              <a:t>Ра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331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7813"/>
            <a:ext cx="31067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Бог Амон</a:t>
            </a:r>
            <a:br>
              <a:rPr lang="ru-RU" sz="4000" b="1" smtClean="0"/>
            </a:br>
            <a:endParaRPr lang="ru-RU" sz="4000" b="1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0713"/>
            <a:ext cx="4619625" cy="5976937"/>
          </a:xfrm>
        </p:spPr>
      </p:pic>
    </p:spTree>
    <p:extLst>
      <p:ext uri="{BB962C8B-B14F-4D97-AF65-F5344CB8AC3E}">
        <p14:creationId xmlns:p14="http://schemas.microsoft.com/office/powerpoint/2010/main" val="14941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282</TotalTime>
  <Words>111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Єгипетські міфи. Ра та Апоп. Міф про те, як Тефнут покинула Єгипет.  </vt:lpstr>
      <vt:lpstr>Карта Давнього Єгипту</vt:lpstr>
      <vt:lpstr>Єгипетські піраміди</vt:lpstr>
      <vt:lpstr>Презентация PowerPoint</vt:lpstr>
      <vt:lpstr>Побут давніх єгиптян</vt:lpstr>
      <vt:lpstr>Презентация PowerPoint</vt:lpstr>
      <vt:lpstr>Фрески Давнього Єгипту</vt:lpstr>
      <vt:lpstr>Боги давньоєгипетської міфології</vt:lpstr>
      <vt:lpstr>Бог Амон </vt:lpstr>
      <vt:lpstr>Презентация PowerPoint</vt:lpstr>
      <vt:lpstr>Презентация PowerPoint</vt:lpstr>
      <vt:lpstr>Презентация PowerPoint</vt:lpstr>
      <vt:lpstr>Бог Сет </vt:lpstr>
      <vt:lpstr>Богиня Тефнут – Око сонячного Ра</vt:lpstr>
      <vt:lpstr>Бог Анубис </vt:lpstr>
      <vt:lpstr>Богиня Тефнут </vt:lpstr>
      <vt:lpstr>Бог Тот, який звішує душу</vt:lpstr>
      <vt:lpstr>Битва Ра з Апопом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Єгипетські міфи. Ра та Апоп. Міф про те, як Тефнут покинула Єгипет.</dc:title>
  <dc:creator>Irc</dc:creator>
  <cp:lastModifiedBy>User</cp:lastModifiedBy>
  <cp:revision>26</cp:revision>
  <dcterms:created xsi:type="dcterms:W3CDTF">2014-01-18T19:44:23Z</dcterms:created>
  <dcterms:modified xsi:type="dcterms:W3CDTF">2017-10-13T10:46:13Z</dcterms:modified>
</cp:coreProperties>
</file>