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63" r:id="rId2"/>
    <p:sldId id="323" r:id="rId3"/>
    <p:sldId id="276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6" r:id="rId15"/>
    <p:sldId id="337" r:id="rId16"/>
    <p:sldId id="338" r:id="rId17"/>
    <p:sldId id="339" r:id="rId18"/>
    <p:sldId id="340" r:id="rId19"/>
    <p:sldId id="34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25" userDrawn="1">
          <p15:clr>
            <a:srgbClr val="A4A3A4"/>
          </p15:clr>
        </p15:guide>
        <p15:guide id="2" pos="1232" userDrawn="1">
          <p15:clr>
            <a:srgbClr val="A4A3A4"/>
          </p15:clr>
        </p15:guide>
        <p15:guide id="3" pos="6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528AE8"/>
    <a:srgbClr val="F8A02D"/>
    <a:srgbClr val="11924E"/>
    <a:srgbClr val="F12D31"/>
    <a:srgbClr val="EFFFF7"/>
    <a:srgbClr val="FBFFFD"/>
    <a:srgbClr val="DDF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>
        <p:scale>
          <a:sx n="60" d="100"/>
          <a:sy n="60" d="100"/>
        </p:scale>
        <p:origin x="-924" y="-300"/>
      </p:cViewPr>
      <p:guideLst>
        <p:guide orient="horz" pos="1525"/>
        <p:guide pos="1232"/>
        <p:guide pos="6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E9F522-8D4B-477A-8131-A0CF47AF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928AD4-0BDF-4CA5-9726-8D1C3A75B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29265D-C066-46D7-8B2E-78737008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B89A62-EC9D-44EC-BF75-922F2798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EA533D-3315-4EDA-939A-D47A593E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6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7DA17-64F2-4409-9020-BC7E70B30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314B6A8-BF47-40F9-831A-98223B2DA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2BA217-5F3C-4B8A-BE78-CD9A2A69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F9911E-F569-4F41-9522-7CCE5DD6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C4CC23-A4E2-42C0-99C2-3378FBDF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71F2680-3A84-4BC1-8659-22B7DC606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745EF2-15E5-42EC-BD12-3E982E1E7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F2DC48-2252-48FB-B91D-DF36041A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501F4A-9B44-4B61-9B9D-EF783B84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4AD50E-7E58-4859-BA84-FC360AEC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0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2373A-EB8C-4E70-BEBF-2F1004C3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E44D9B-3AD1-4FDD-B8DD-AA88968C3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B923FB-279A-4271-BD0F-9E7846B9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3D13F2-9A87-4768-989F-A8AE2F46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AC1BD9-863D-4968-97C8-04BBD283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620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92CB37-8937-443D-AFDF-E76D5EE5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05FB76-70B0-4628-A21E-D9B22DE9B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2FFC1A-909C-4711-9FC8-9B62C785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B76994-B460-4416-9594-F1383F9C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FDEF70-BD74-4CFD-8954-DBB582F0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10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6EEDD-A9FA-4272-9C70-B87C7E1A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4AAA7D-B1E8-4387-8106-D5F9A6471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21EE87-DAD8-41B4-85BC-B947822BC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6A0F59-78F0-4F6C-B81D-7C0CDEA4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7F6290-4847-4A66-B219-0546DBEA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36E456-4A1B-4381-B541-D3CA80AA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972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3284CB-644A-4FFC-AA71-C7A71BF6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1BAD05-7763-41ED-A6F6-77A202B0B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F7FC49-4DA0-4C76-A9A3-F76877DA0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762C09B-8C3F-4041-9D4A-3CB1DEA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F75B547-0D37-4A49-9355-6642AA682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8E7D7BB-655F-431E-9F66-0785499C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DBCA86B-131E-42E5-B02D-43DB5E44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3C1CFC0-FE9F-4BE6-A8BB-5F627F1A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72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4E426C-48F8-4842-9034-471DFA7E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6D85943-BF5B-453E-91E0-EEA7204AB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0A6B3E-3228-4BB8-9C90-8CDA3B01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95B192E-EF08-420C-8613-239198E6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0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7AFA802-6B14-40A9-B375-E35683A0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B9B8DC-A40A-4D10-889B-0E4E82A8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48972D8-E19B-4BB4-BF96-ECD77564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9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DE7616-AA19-4600-822A-11265057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29B322-0449-4782-9E50-35AB166FF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B131A8-F739-4334-A231-79561D4DA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B34BDF5-54DF-43D5-BAE3-4B73A236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8ED7C1-AF39-42D3-875A-D7905984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797EB7-9A78-4B91-A173-1A088C4C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68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5192A3-1B37-43DB-8D36-710E0C1C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85C8201-0419-4401-A72C-A63CD77FC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690C83-30E5-491F-8E03-CD8AEB22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FB8E9F-10D0-4ACE-A601-D3FEC38C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C4B9F8-494B-4424-A981-5F93B2B5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50E4EC-F6CF-47CD-8AF1-806EFF24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5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B30016-2CD7-4527-8681-AD665A7B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483A537-D745-4787-91EF-1A6DD65C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7A06B4-2BD9-435E-991D-900664A82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048D-D9F2-4D1D-BF9C-BF5DC7DEC67E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E2722-E574-4921-AF36-FC7F67588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469CAD-DFF5-411F-B99D-CF33CA56E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E1FF9-5648-4F5D-B774-EBEB55096E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4.5&quot; Смартфон haier w852 4 ГБ черны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57" r="-5389" b="946"/>
          <a:stretch/>
        </p:blipFill>
        <p:spPr bwMode="auto">
          <a:xfrm>
            <a:off x="0" y="0"/>
            <a:ext cx="12863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136078"/>
            <a:ext cx="12192000" cy="2585844"/>
          </a:xfrm>
          <a:prstGeom prst="rect">
            <a:avLst/>
          </a:prstGeom>
          <a:solidFill>
            <a:srgbClr val="262626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837194"/>
            <a:ext cx="121920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uk-UA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</a:t>
            </a:r>
            <a:r>
              <a:rPr lang="uk-UA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Узагальнення та систематизація знань з теми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«Рух і взаємодія. Закони збереження</a:t>
            </a:r>
            <a:r>
              <a:rPr lang="uk-UA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Частина </a:t>
            </a: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І»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Третій закон Ньютона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2734387"/>
            <a:ext cx="79248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36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Барон Мюнхаузен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99" y="2066264"/>
            <a:ext cx="75787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99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Сила всесвітнього тяжіння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2069168"/>
            <a:ext cx="79248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27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Три яблука, що змінили світ…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160" descr="C:\Users\Admin\AppData\Local\Microsoft\Windows\INetCache\Content.Word\V_crw_vzcUQ.JPG">
            <a:extLst>
              <a:ext uri="{FF2B5EF4-FFF2-40B4-BE49-F238E27FC236}">
                <a16:creationId xmlns:a16="http://schemas.microsoft.com/office/drawing/2014/main" xmlns="" id="{7735EA2E-5912-4827-8CBC-56675643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6"/>
          <a:stretch>
            <a:fillRect/>
          </a:stretch>
        </p:blipFill>
        <p:spPr bwMode="auto">
          <a:xfrm>
            <a:off x="2135187" y="2224087"/>
            <a:ext cx="7907952" cy="34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85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Apple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2263278"/>
            <a:ext cx="7924800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9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Сила 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всесв</a:t>
            </a:r>
            <a:r>
              <a:rPr lang="uk-UA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ітнього</a:t>
            </a: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тяжіння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41" y="2235787"/>
            <a:ext cx="7204364" cy="396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53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Вільне падіння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849164"/>
            <a:ext cx="643731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89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Прискорення вільного падіння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97F9AC-79D2-499B-B7B2-9A14CD124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359"/>
          <a:stretch/>
        </p:blipFill>
        <p:spPr>
          <a:xfrm>
            <a:off x="705093" y="2100391"/>
            <a:ext cx="10834366" cy="29163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90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Дослід Галілео Галілея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028280"/>
            <a:ext cx="8278812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54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915" y="1796819"/>
            <a:ext cx="6240693" cy="34747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fontAlgn="base">
              <a:lnSpc>
                <a:spcPct val="140000"/>
              </a:lnSpc>
            </a:pP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Кінцева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мета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фізики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описати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Всесвіт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одним-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єдиним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рівнянням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яке б могло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вміститися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майці</a:t>
            </a:r>
            <a:r>
              <a:rPr lang="uk-UA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40000"/>
              </a:lnSpc>
            </a:pP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Л. М.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Ледерман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американський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фізик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професор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лауреат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премії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Вольфа та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Нобелівської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премії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фізики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11957" y="1604797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11957" y="4132402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388" name="Picture 4" descr="Картинки по запросу Л. М. Ледерм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00" y="856968"/>
            <a:ext cx="3803333" cy="474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22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915" y="1796819"/>
            <a:ext cx="6240693" cy="41124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fontAlgn="base">
              <a:lnSpc>
                <a:spcPct val="140000"/>
              </a:lnSpc>
            </a:pPr>
            <a:r>
              <a:rPr lang="ru-RU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Ньютонівська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механіка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— не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історична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реліквія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а основа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природознавства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err="1">
                <a:latin typeface="Arial" panose="020B0604020202020204" pitchFamily="34" charset="0"/>
                <a:cs typeface="Arial" panose="020B0604020202020204" pitchFamily="34" charset="0"/>
              </a:rPr>
              <a:t>сьогоднішнього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дня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>
              <a:lnSpc>
                <a:spcPct val="120000"/>
              </a:lnSpc>
              <a:spcBef>
                <a:spcPts val="1333"/>
              </a:spcBef>
            </a:pP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. І. Вавилов,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фізик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засновник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наукової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школи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фізичної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оптики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11957" y="1604797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11957" y="4510786"/>
            <a:ext cx="6048672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Картинки по запросу н.и. вавил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" y="1394377"/>
            <a:ext cx="4592126" cy="39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5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2395538"/>
            <a:ext cx="9918700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1370" y="195486"/>
            <a:ext cx="3074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Види руху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67544" y="1133500"/>
            <a:ext cx="2988194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60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55800" y="993228"/>
            <a:ext cx="7913414" cy="5123793"/>
          </a:xfrm>
          <a:prstGeom prst="rect">
            <a:avLst/>
          </a:prstGeom>
          <a:solidFill>
            <a:schemeClr val="bg1"/>
          </a:solidFill>
          <a:ln w="38100">
            <a:solidFill>
              <a:srgbClr val="26262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49655" y="1517333"/>
            <a:ext cx="2676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1 Прискорення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9655" y="2580565"/>
            <a:ext cx="3017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2 Швидкість руху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49655" y="3894774"/>
            <a:ext cx="2753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3 Переміщення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9655" y="5133269"/>
            <a:ext cx="2448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4 Координата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Masha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27" y="1138949"/>
            <a:ext cx="2489910" cy="9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sha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27" y="2580565"/>
            <a:ext cx="1610161" cy="10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sha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27" y="3752880"/>
            <a:ext cx="1738798" cy="9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sha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27" y="5133269"/>
            <a:ext cx="1632341" cy="5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309743" y="148346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09743" y="2561863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9743" y="3900326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09743" y="5177820"/>
            <a:ext cx="378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7" name="Picture 7" descr="Картинки по запросу карандаш черный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030">
            <a:off x="10034169" y="5482719"/>
            <a:ext cx="1402328" cy="14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1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45" y="1664919"/>
            <a:ext cx="10512576" cy="45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Рівноприскорений прямолінійний </a:t>
            </a:r>
            <a:r>
              <a:rPr lang="uk-UA" sz="4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рух</a:t>
            </a:r>
            <a:endParaRPr lang="ru-RU" sz="4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2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Графічний зміст переміщення</a:t>
            </a:r>
            <a:endParaRPr lang="ru-RU" sz="4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935163" y="2220685"/>
            <a:ext cx="8321674" cy="3152653"/>
            <a:chOff x="1935163" y="2220685"/>
            <a:chExt cx="8321674" cy="3152653"/>
          </a:xfrm>
        </p:grpSpPr>
        <p:pic>
          <p:nvPicPr>
            <p:cNvPr id="4" name="Рисунок 116">
              <a:extLst>
                <a:ext uri="{FF2B5EF4-FFF2-40B4-BE49-F238E27FC236}">
                  <a16:creationId xmlns:a16="http://schemas.microsoft.com/office/drawing/2014/main" xmlns="" id="{27729076-46D5-49C2-A27D-D8E5B5A7E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3063699"/>
              <a:ext cx="4387780" cy="1829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6473274" y="2220685"/>
              <a:ext cx="3783563" cy="3152653"/>
              <a:chOff x="6473274" y="2220685"/>
              <a:chExt cx="3783563" cy="315265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xmlns="" id="{8AA6D448-08E4-481F-B54C-1A5B2C4DA2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320" t="7144"/>
              <a:stretch/>
            </p:blipFill>
            <p:spPr>
              <a:xfrm>
                <a:off x="6473274" y="2220685"/>
                <a:ext cx="3783563" cy="3152653"/>
              </a:xfrm>
              <a:prstGeom prst="rect">
                <a:avLst/>
              </a:prstGeom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7330966" y="3063699"/>
                <a:ext cx="252248" cy="183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7294180" y="3907459"/>
              <a:ext cx="289034" cy="299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438697" y="4968514"/>
              <a:ext cx="289034" cy="299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018060" y="274166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018060" y="3614572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24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18060" y="4554147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4860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93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Інерціальні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системи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відліку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Перший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закон Ньютона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0FEC88-EAFB-467E-BE31-88C8C43C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71" y="1963488"/>
            <a:ext cx="4731658" cy="46437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0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061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Другий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закон Ньютона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2154073"/>
            <a:ext cx="61214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38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5">
            <a:extLst>
              <a:ext uri="{FF2B5EF4-FFF2-40B4-BE49-F238E27FC236}">
                <a16:creationId xmlns:a16="http://schemas.microsoft.com/office/drawing/2014/main" xmlns="" id="{778C58F0-3195-48AE-8345-DFBE41CC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uk-UA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ебідь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рак і щука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2170167"/>
            <a:ext cx="6121400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827521"/>
            <a:ext cx="12192000" cy="609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31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96</Words>
  <Application>Microsoft Office PowerPoint</Application>
  <PresentationFormat>Произвольный</PresentationFormat>
  <Paragraphs>34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Рівноприскорений прямолінійний рух</vt:lpstr>
      <vt:lpstr>Графічний зміст переміщення</vt:lpstr>
      <vt:lpstr>Інерціальні системи відліку.  Перший закон Ньютона</vt:lpstr>
      <vt:lpstr>Другий закон Ньютона</vt:lpstr>
      <vt:lpstr>Лебідь, рак і щука</vt:lpstr>
      <vt:lpstr>Третій закон Ньютона</vt:lpstr>
      <vt:lpstr>Барон Мюнхаузен</vt:lpstr>
      <vt:lpstr>Сила всесвітнього тяжіння</vt:lpstr>
      <vt:lpstr>Три яблука, що змінили світ…</vt:lpstr>
      <vt:lpstr>Apple</vt:lpstr>
      <vt:lpstr>Сила всесвітнього тяжіння</vt:lpstr>
      <vt:lpstr>Вільне падіння</vt:lpstr>
      <vt:lpstr>Прискорення вільного падіння</vt:lpstr>
      <vt:lpstr>Дослід Галілео Галілея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</dc:creator>
  <cp:lastModifiedBy>Masha</cp:lastModifiedBy>
  <cp:revision>52</cp:revision>
  <dcterms:created xsi:type="dcterms:W3CDTF">2017-11-09T21:08:05Z</dcterms:created>
  <dcterms:modified xsi:type="dcterms:W3CDTF">2017-11-30T13:43:46Z</dcterms:modified>
</cp:coreProperties>
</file>