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8" r:id="rId4"/>
    <p:sldId id="258" r:id="rId5"/>
    <p:sldId id="269" r:id="rId6"/>
    <p:sldId id="260" r:id="rId7"/>
    <p:sldId id="263" r:id="rId8"/>
    <p:sldId id="270" r:id="rId9"/>
    <p:sldId id="261" r:id="rId10"/>
    <p:sldId id="277" r:id="rId11"/>
    <p:sldId id="262" r:id="rId12"/>
    <p:sldId id="259" r:id="rId13"/>
    <p:sldId id="267" r:id="rId14"/>
    <p:sldId id="278" r:id="rId15"/>
    <p:sldId id="272" r:id="rId16"/>
    <p:sldId id="266" r:id="rId17"/>
    <p:sldId id="273" r:id="rId18"/>
    <p:sldId id="264" r:id="rId19"/>
    <p:sldId id="265" r:id="rId20"/>
    <p:sldId id="271" r:id="rId21"/>
    <p:sldId id="274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B65AFA6-3F3C-45CB-BE26-75D1ADE633D6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1995F0F-F845-4A38-90A1-ABEB1BF6AFB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65AFA6-3F3C-45CB-BE26-75D1ADE633D6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5F0F-F845-4A38-90A1-ABEB1BF6A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65AFA6-3F3C-45CB-BE26-75D1ADE633D6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5F0F-F845-4A38-90A1-ABEB1BF6A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65AFA6-3F3C-45CB-BE26-75D1ADE633D6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5F0F-F845-4A38-90A1-ABEB1BF6A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65AFA6-3F3C-45CB-BE26-75D1ADE633D6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5F0F-F845-4A38-90A1-ABEB1BF6A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65AFA6-3F3C-45CB-BE26-75D1ADE633D6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5F0F-F845-4A38-90A1-ABEB1BF6A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65AFA6-3F3C-45CB-BE26-75D1ADE633D6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5F0F-F845-4A38-90A1-ABEB1BF6A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65AFA6-3F3C-45CB-BE26-75D1ADE633D6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5F0F-F845-4A38-90A1-ABEB1BF6A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65AFA6-3F3C-45CB-BE26-75D1ADE633D6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5F0F-F845-4A38-90A1-ABEB1BF6A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65AFA6-3F3C-45CB-BE26-75D1ADE633D6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5F0F-F845-4A38-90A1-ABEB1BF6A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65AFA6-3F3C-45CB-BE26-75D1ADE633D6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5F0F-F845-4A38-90A1-ABEB1BF6A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EB65AFA6-3F3C-45CB-BE26-75D1ADE633D6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ru-RU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1995F0F-F845-4A38-90A1-ABEB1BF6A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0%D1%83%D1%81%D1%8C%D0%BA%D0%B5_%D0%BF%D1%80%D0%B0%D0%B2%D0%B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k.wikipedia.org/wiki/%D0%A0%D1%83%D1%81%D1%8C%D0%BA%D0%B0_%D0%9F%D1%80%D0%B0%D0%B2%D0%B4%D0%B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3%D0%B5%D0%BD%D1%80%D1%96%D1%85_III_(%D1%96%D0%BC%D0%BF%D0%B5%D1%80%D0%B0%D1%82%D0%BE%D1%80_%D0%A1%D0%B2%D1%8F%D1%89%D0%B5%D0%BD%D0%BD%D0%BE%D1%97_%D0%A0%D0%B8%D0%BC%D1%81%D1%8C%D0%BA%D0%BE%D1%97_%D1%96%D0%BC%D0%BF%D0%B5%D1%80%D1%96%D1%97)" TargetMode="External"/><Relationship Id="rId3" Type="http://schemas.openxmlformats.org/officeDocument/2006/relationships/hyperlink" Target="http://en.wikipedia.org/wiki/Olaf_II_of_Norway" TargetMode="External"/><Relationship Id="rId7" Type="http://schemas.openxmlformats.org/officeDocument/2006/relationships/hyperlink" Target="http://uk.wikipedia.org/wiki/%D0%9A%D0%BE%D0%BD%D1%80%D0%B0%D0%B4_II_(%D1%96%D0%BC%D0%BF%D0%B5%D1%80%D0%B0%D1%82%D0%BE%D1%80_%D0%A1%D0%B2%D1%8F%D1%89%D0%B5%D0%BD%D0%BD%D0%BE%D1%97_%D0%A0%D0%B8%D0%BC%D1%81%D1%8C%D0%BA%D0%BE%D1%97_%D1%96%D0%BC%D0%BF%D0%B5%D1%80%D1%96%D1%97)" TargetMode="External"/><Relationship Id="rId2" Type="http://schemas.openxmlformats.org/officeDocument/2006/relationships/hyperlink" Target="http://uk.wikipedia.org/wiki/%D0%9A%D0%B0%D0%B7%D0%B8%D0%BC%D0%B8%D1%80_I_%D0%92%D1%96%D0%B4%D0%BD%D0%BE%D0%B2%D0%B8%D1%82%D0%B5%D0%BB%D1%8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3%D0%B5%D0%BD%D1%80%D1%96%D1%85_II_%D0%A1%D0%B2%D1%8F%D1%82%D0%B8%D0%B9" TargetMode="External"/><Relationship Id="rId5" Type="http://schemas.openxmlformats.org/officeDocument/2006/relationships/hyperlink" Target="http://uk.wikipedia.org/w/index.php?title=%D0%95%D0%B4%D0%B2%D0%B0%D1%80%D0%B4_%D0%92%D0%B8%D0%B3%D0%BD%D0%B0%D0%BD%D0%BD%D0%B8%D0%BA&amp;action=edit&amp;redlink=1" TargetMode="External"/><Relationship Id="rId4" Type="http://schemas.openxmlformats.org/officeDocument/2006/relationships/hyperlink" Target="http://uk.wikipedia.org/wiki/%D0%95%D0%B4%D0%BC%D1%83%D0%BD%D0%B4_II_(%D0%BA%D0%BE%D1%80%D0%BE%D0%BB%D1%8C_%D0%90%D0%BD%D0%B3%D0%BB%D1%96%D1%97)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3%D0%B5%D0%BD%D1%80%D1%96%D1%85_II_%D0%A1%D0%B2%D1%8F%D1%82%D0%B8%D0%B9" TargetMode="External"/><Relationship Id="rId13" Type="http://schemas.openxmlformats.org/officeDocument/2006/relationships/hyperlink" Target="http://uk.wikipedia.org/wiki/%D0%84%D0%BB%D0%B8%D1%81%D0%B0%D0%B2%D0%B5%D1%82%D0%B0_%D0%AF%D1%80%D0%BE%D1%81%D0%BB%D0%B0%D0%B2%D0%BD%D0%B0" TargetMode="External"/><Relationship Id="rId18" Type="http://schemas.openxmlformats.org/officeDocument/2006/relationships/hyperlink" Target="http://uk.wikipedia.org/wiki/%D0%93%D0%B5%D0%BD%D1%80%D1%96%D1%85_I_(%D0%BA%D0%BE%D1%80%D0%BE%D0%BB%D1%8C_%D0%A4%D1%80%D0%B0%D0%BD%D1%86%D1%96%D1%97)" TargetMode="External"/><Relationship Id="rId3" Type="http://schemas.openxmlformats.org/officeDocument/2006/relationships/hyperlink" Target="http://en.wikipedia.org/wiki/Olof_of_Sweden" TargetMode="External"/><Relationship Id="rId7" Type="http://schemas.openxmlformats.org/officeDocument/2006/relationships/hyperlink" Target="http://uk.wikipedia.org/wiki/%D0%A1%D0%B2%D1%8F%D1%82%D0%BE%D1%81%D0%BB%D0%B0%D0%B2_%D0%AF%D1%80%D0%BE%D1%81%D0%BB%D0%B0%D0%B2%D0%B8%D1%87" TargetMode="External"/><Relationship Id="rId12" Type="http://schemas.openxmlformats.org/officeDocument/2006/relationships/hyperlink" Target="http://uk.wikipedia.org/w/index.php?title=%D0%AF%D1%80%D0%BE%D1%81%D0%BB%D0%B0%D0%B2_%D0%9C%D1%83%D0%B4%D1%80%D0%B8%D0%B9&amp;action=edit&amp;section=7" TargetMode="External"/><Relationship Id="rId17" Type="http://schemas.openxmlformats.org/officeDocument/2006/relationships/hyperlink" Target="http://uk.wikipedia.org/wiki/%D0%90%D0%BD%D0%BD%D0%B0_%D0%AF%D1%80%D0%BE%D1%81%D0%BB%D0%B0%D0%B2%D0%BD%D0%B0" TargetMode="External"/><Relationship Id="rId2" Type="http://schemas.openxmlformats.org/officeDocument/2006/relationships/hyperlink" Target="http://uk.wikipedia.org/wiki/%D0%86%D0%BD%D0%B3%D1%96%D0%B3%D0%B5%D1%80%D0%B4%D0%B0" TargetMode="External"/><Relationship Id="rId16" Type="http://schemas.openxmlformats.org/officeDocument/2006/relationships/hyperlink" Target="http://uk.wikipedia.org/wiki/%D0%90%D0%BD%D0%B4%D1%80%D1%96%D0%B9_I" TargetMode="External"/><Relationship Id="rId20" Type="http://schemas.openxmlformats.org/officeDocument/2006/relationships/hyperlink" Target="http://uk.wikipedia.org/w/index.php?title=%D0%9F%D1%80%D0%BE%D1%81%D1%82%D0%B8%D1%82%D1%83%D0%BA%D1%82%D0%BE%D0%B2%D0%B8%D1%8F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C%D1%94%D1%88%D0%BA%D0%BE_II_%D0%92'%D1%8F%D0%BB%D0%B8%D0%B9" TargetMode="External"/><Relationship Id="rId11" Type="http://schemas.openxmlformats.org/officeDocument/2006/relationships/hyperlink" Target="http://uk.wikipedia.org/wiki/%D0%92%E2%80%99%D1%8F%D1%87%D0%B5%D1%81%D0%BB%D0%B0%D0%B2_%D0%AF%D1%80%D0%BE%D1%81%D0%BB%D0%B0%D0%B2%D0%B8%D1%87" TargetMode="External"/><Relationship Id="rId5" Type="http://schemas.openxmlformats.org/officeDocument/2006/relationships/hyperlink" Target="http://uk.wikipedia.org/wiki/%D0%86%D0%B7%D1%8F%D1%81%D0%BB%D0%B0%D0%B2_%D0%AF%D1%80%D0%BE%D1%81%D0%BB%D0%B0%D0%B2%D0%BE%D0%B2%D0%B8%D1%87" TargetMode="External"/><Relationship Id="rId15" Type="http://schemas.openxmlformats.org/officeDocument/2006/relationships/hyperlink" Target="http://uk.wikipedia.org/wiki/%D0%90%D0%BD%D0%B0%D1%81%D1%82%D0%B0%D1%81%D1%96%D1%8F_%D0%AF%D1%80%D0%BE%D1%81%D0%BB%D0%B0%D0%B2%D0%BD%D0%B0" TargetMode="External"/><Relationship Id="rId10" Type="http://schemas.openxmlformats.org/officeDocument/2006/relationships/hyperlink" Target="http://uk.wikipedia.org/wiki/%D0%9A%D0%BE%D1%81%D1%82%D1%8F%D0%BD%D1%82%D0%B8%D0%BD_IX_%D0%9C%D0%BE%D0%BD%D0%BE%D0%BC%D0%B0%D1%85" TargetMode="External"/><Relationship Id="rId19" Type="http://schemas.openxmlformats.org/officeDocument/2006/relationships/hyperlink" Target="http://uk.wikipedia.org/wiki/%D0%90%D0%B3%D0%B0%D1%82%D0%B0_%D0%9A%D0%B8%D1%97%D0%B2%D1%81%D1%8C%D0%BA%D0%B0" TargetMode="External"/><Relationship Id="rId4" Type="http://schemas.openxmlformats.org/officeDocument/2006/relationships/hyperlink" Target="http://uk.wikipedia.org/wiki/%D0%92%D0%BE%D0%BB%D0%BE%D0%B4%D0%B8%D0%BC%D0%B8%D1%80_%D0%AF%D1%80%D0%BE%D1%81%D0%BB%D0%B0%D0%B2%D0%B8%D1%87_%D0%9D%D0%BE%D0%B2%D0%B3%D0%BE%D1%80%D0%BE%D0%B4%D1%81%D1%8C%D0%BA%D0%B8%D0%B9" TargetMode="External"/><Relationship Id="rId9" Type="http://schemas.openxmlformats.org/officeDocument/2006/relationships/hyperlink" Target="http://uk.wikipedia.org/wiki/%D0%92%D1%81%D0%B5%D0%B2%D0%BE%D0%BB%D0%BE%D0%B4_I_%D0%AF%D1%80%D0%BE%D1%81%D0%BB%D0%B0%D0%B2%D0%B8%D1%87" TargetMode="External"/><Relationship Id="rId14" Type="http://schemas.openxmlformats.org/officeDocument/2006/relationships/hyperlink" Target="http://uk.wikipedia.org/wiki/%D0%93%D0%B0%D1%80%D0%B0%D0%BB%D1%8C%D0%B4_III_%D0%A1%D1%83%D0%B2%D0%BE%D1%80%D0%B8%D0%B9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D%D0%B0%D0%B4%D0%B4%D0%BD%D1%96%D0%BF%D1%80%D1%8F%D0%BD%D1%81%D1%8C%D0%BA%D0%B0_%D0%A3%D0%BA%D1%80%D0%B0%D1%97%D0%BD%D0%B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1964" TargetMode="External"/><Relationship Id="rId3" Type="http://schemas.openxmlformats.org/officeDocument/2006/relationships/hyperlink" Target="http://uk.wikipedia.org/wiki/%D0%A1%D0%BE%D1%84%D1%96%D0%B9%D1%81%D1%8C%D0%BA%D0%B8%D0%B9_%D1%81%D0%BE%D0%B1%D0%BE%D1%80_(%D0%9A%D0%B8%D1%97%D0%B2)" TargetMode="External"/><Relationship Id="rId7" Type="http://schemas.openxmlformats.org/officeDocument/2006/relationships/hyperlink" Target="http://uk.wikipedia.org/wiki/1939" TargetMode="External"/><Relationship Id="rId2" Type="http://schemas.openxmlformats.org/officeDocument/2006/relationships/hyperlink" Target="http://uk.wikipedia.org/wiki/200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1936" TargetMode="External"/><Relationship Id="rId5" Type="http://schemas.openxmlformats.org/officeDocument/2006/relationships/hyperlink" Target="http://uk.wikipedia.org/wiki/%D0%AF%D1%80%D0%BE%D1%81%D0%BB%D0%B0%D0%B2_%D0%9C%D1%83%D0%B4%D1%80%D0%B8%D0%B9" TargetMode="External"/><Relationship Id="rId10" Type="http://schemas.openxmlformats.org/officeDocument/2006/relationships/hyperlink" Target="http://uk.wikipedia.org/wiki/1940" TargetMode="External"/><Relationship Id="rId4" Type="http://schemas.openxmlformats.org/officeDocument/2006/relationships/hyperlink" Target="http://uk.wikipedia.org/wiki/%D0%9A%D0%B8%D1%97%D0%B2" TargetMode="External"/><Relationship Id="rId9" Type="http://schemas.openxmlformats.org/officeDocument/2006/relationships/hyperlink" Target="http://uk.wikipedia.org/wiki/%D0%9B%D0%B5%D0%BD%D1%96%D0%BD%D0%B3%D1%80%D0%B0%D0%B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86%D0%BD%D0%B3%D1%96%D0%B3%D0%B5%D1%80%D0%B4%D0%B0" TargetMode="External"/><Relationship Id="rId2" Type="http://schemas.openxmlformats.org/officeDocument/2006/relationships/hyperlink" Target="http://uk.wikipedia.org/wiki/%D0%A1%D0%BE%D1%84%D1%96%D0%B9%D1%81%D1%8C%D0%BA%D0%B8%D0%B9_%D1%81%D0%BE%D0%B1%D0%BE%D1%80_(%D0%9A%D0%B8%D1%97%D0%B2)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k.wikipedia.org/wiki/%D0%9D%D0%BE%D0%B2%D0%B3%D0%BE%D1%80%D0%BE%D0%B4" TargetMode="External"/><Relationship Id="rId4" Type="http://schemas.openxmlformats.org/officeDocument/2006/relationships/hyperlink" Target="http://uk.wikipedia.org/wiki/1050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1018" TargetMode="External"/><Relationship Id="rId13" Type="http://schemas.openxmlformats.org/officeDocument/2006/relationships/hyperlink" Target="http://uk.wikipedia.org/wiki/%D0%A1%D0%B2%D1%8F%D1%82%D0%BE%D1%81%D0%BB%D0%B0%D0%B2_%D0%92%D0%BE%D0%BB%D0%BE%D0%B4%D0%B8%D0%BC%D0%B8%D1%80%D0%BE%D0%B2%D0%B8%D1%87" TargetMode="External"/><Relationship Id="rId3" Type="http://schemas.openxmlformats.org/officeDocument/2006/relationships/hyperlink" Target="http://uk.wikipedia.org/wiki/%D0%94%D0%B0%D0%BD%D0%B8%D0%BD%D0%B0" TargetMode="External"/><Relationship Id="rId7" Type="http://schemas.openxmlformats.org/officeDocument/2006/relationships/hyperlink" Target="http://uk.wikipedia.org/wiki/%D0%9B%D1%8E%D0%B1%D0%B5%D1%87" TargetMode="External"/><Relationship Id="rId12" Type="http://schemas.openxmlformats.org/officeDocument/2006/relationships/hyperlink" Target="http://uk.wikipedia.org/wiki/%D0%91%D0%BE%D1%80%D0%B8%D1%81_%D1%96_%D0%93%D0%BB%D1%96%D0%B1" TargetMode="External"/><Relationship Id="rId2" Type="http://schemas.openxmlformats.org/officeDocument/2006/relationships/hyperlink" Target="http://uk.wikipedia.org/wiki/%D0%92%D0%BE%D0%BB%D0%BE%D0%B4%D0%B8%D0%BC%D0%B8%D1%80_%D0%92%D0%B5%D0%BB%D0%B8%D0%BA%D0%B8%D0%B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A1%D0%B2%D1%8F%D1%82%D0%BE%D0%BF%D0%BE%D0%BB%D0%BA_%D0%9E%D0%BA%D0%B0%D1%8F%D0%BD%D0%BD%D0%B8%D0%B9" TargetMode="External"/><Relationship Id="rId11" Type="http://schemas.openxmlformats.org/officeDocument/2006/relationships/hyperlink" Target="http://uk.wikipedia.org/wiki/1019" TargetMode="External"/><Relationship Id="rId5" Type="http://schemas.openxmlformats.org/officeDocument/2006/relationships/hyperlink" Target="http://uk.wikipedia.org/wiki/1015" TargetMode="External"/><Relationship Id="rId10" Type="http://schemas.openxmlformats.org/officeDocument/2006/relationships/hyperlink" Target="http://uk.wikipedia.org/wiki/%D0%90%D0%BB%D1%8C%D1%82%D0%B0" TargetMode="External"/><Relationship Id="rId4" Type="http://schemas.openxmlformats.org/officeDocument/2006/relationships/hyperlink" Target="http://uk.wikipedia.org/wiki/%D0%86%D1%81%D1%82%D0%BE%D1%80%D1%96%D1%8F_%D1%83%D0%BA%D1%80%D0%B0%D1%97%D0%BD%D1%81%D1%8C%D0%BA%D0%BE%D1%97_%D0%B3%D1%80%D0%B8%D0%B2%D0%BD%D1%96" TargetMode="External"/><Relationship Id="rId9" Type="http://schemas.openxmlformats.org/officeDocument/2006/relationships/hyperlink" Target="http://uk.wikipedia.org/wiki/%D0%91%D0%BE%D0%BB%D0%B5%D1%81%D0%BB%D0%B0%D0%B2_%D0%A5%D0%BE%D1%80%D0%BE%D0%B1%D1%80%D0%B8%D0%B9" TargetMode="External"/><Relationship Id="rId14" Type="http://schemas.openxmlformats.org/officeDocument/2006/relationships/hyperlink" Target="http://uk.wikipedia.org/wiki/%D0%AF%D1%80%D0%BE%D1%81%D0%BB%D0%B0%D0%B2_%D0%9C%D1%83%D0%B4%D1%80%D0%B8%D0%B9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4%D0%BD%D1%96%D0%BF%D1%80%D0%BE" TargetMode="External"/><Relationship Id="rId13" Type="http://schemas.openxmlformats.org/officeDocument/2006/relationships/hyperlink" Target="http://uk.wikipedia.org/wiki/1029" TargetMode="External"/><Relationship Id="rId18" Type="http://schemas.openxmlformats.org/officeDocument/2006/relationships/hyperlink" Target="http://uk.wikipedia.org/wiki/%D0%A2%D0%B0%D1%80%D1%82%D1%83" TargetMode="External"/><Relationship Id="rId26" Type="http://schemas.openxmlformats.org/officeDocument/2006/relationships/hyperlink" Target="http://uk.wikipedia.org/wiki/%D0%AF%D1%80%D0%BE%D1%81%D0%BB%D0%B0%D0%B2_(%D0%BC%D1%96%D1%81%D1%82%D0%BE)" TargetMode="External"/><Relationship Id="rId3" Type="http://schemas.openxmlformats.org/officeDocument/2006/relationships/hyperlink" Target="http://uk.wikipedia.org/wiki/%D0%A2%D0%BC%D1%83%D1%82%D0%BE%D1%80%D0%BE%D0%BA%D0%B0%D0%BD%D1%81%D1%8C%D0%BA%D0%B5_%D0%BA%D0%BD%D1%8F%D0%B7%D1%96%D0%B2%D1%81%D1%82%D0%B2%D0%BE" TargetMode="External"/><Relationship Id="rId21" Type="http://schemas.openxmlformats.org/officeDocument/2006/relationships/hyperlink" Target="http://uk.wikipedia.org/wiki/1018" TargetMode="External"/><Relationship Id="rId7" Type="http://schemas.openxmlformats.org/officeDocument/2006/relationships/hyperlink" Target="http://uk.wikipedia.org/wiki/1024" TargetMode="External"/><Relationship Id="rId12" Type="http://schemas.openxmlformats.org/officeDocument/2006/relationships/hyperlink" Target="http://uk.wikipedia.org/wiki/%D0%AF%D1%81%D0%B8" TargetMode="External"/><Relationship Id="rId17" Type="http://schemas.openxmlformats.org/officeDocument/2006/relationships/hyperlink" Target="http://uk.wikipedia.org/wiki/%D0%91%D0%B0%D0%BB%D1%82%D0%B8%D0%BA%D0%B0" TargetMode="External"/><Relationship Id="rId25" Type="http://schemas.openxmlformats.org/officeDocument/2006/relationships/hyperlink" Target="http://uk.wikipedia.org/wiki/%D0%91%D1%83%D0%B3" TargetMode="External"/><Relationship Id="rId33" Type="http://schemas.openxmlformats.org/officeDocument/2006/relationships/hyperlink" Target="http://uk.wikipedia.org/wiki/%D0%A1%D0%BE%D1%84%D1%96%D0%B9%D1%81%D1%8C%D0%BA%D0%B8%D0%B9_%D1%81%D0%BE%D0%B1%D0%BE%D1%80" TargetMode="External"/><Relationship Id="rId2" Type="http://schemas.openxmlformats.org/officeDocument/2006/relationships/hyperlink" Target="http://uk.wikipedia.org/wiki/%D0%9C%D1%81%D1%82%D0%B8%D1%81%D0%BB%D0%B0%D0%B2_%D0%92%D0%BE%D0%BB%D0%BE%D0%B4%D0%B8%D0%BC%D0%B8%D1%80%D0%BE%D0%B2%D0%B8%D1%87_(%D0%A5%D0%BE%D1%80%D0%BE%D0%B1%D1%80%D0%B8%D0%B9)" TargetMode="External"/><Relationship Id="rId16" Type="http://schemas.openxmlformats.org/officeDocument/2006/relationships/hyperlink" Target="http://uk.wikipedia.org/wiki/%D0%A7%D1%83%D0%B4%D1%81%D1%8C%D0%BA%D0%B5_%D0%BE%D0%B7%D0%B5%D1%80%D0%BE" TargetMode="External"/><Relationship Id="rId20" Type="http://schemas.openxmlformats.org/officeDocument/2006/relationships/hyperlink" Target="http://uk.wikipedia.org/wiki/%D0%A7%D0%B5%D1%80%D0%B2%D0%B5%D0%BD%D1%81%D1%8C%D0%BA%D1%96_%D0%B3%D0%BE%D1%80%D0%BE%D0%B4%D0%B8" TargetMode="External"/><Relationship Id="rId29" Type="http://schemas.openxmlformats.org/officeDocument/2006/relationships/hyperlink" Target="http://uk.wikipedia.org/wiki/%D0%9F%D0%BE%D0%BB%D0%BE%D1%86%D1%8C%D0%BA%D0%B5_%D0%BA%D0%BD%D1%8F%D0%B7%D1%96%D0%B2%D1%81%D1%82%D0%B2%D0%B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A7%D0%B5%D1%80%D0%BD%D1%96%D0%B3%D1%96%D0%B2" TargetMode="External"/><Relationship Id="rId11" Type="http://schemas.openxmlformats.org/officeDocument/2006/relationships/hyperlink" Target="http://uk.wikipedia.org/wiki/%D0%9A%D0%B0%D1%81%D0%BE%D0%B3%D0%B8" TargetMode="External"/><Relationship Id="rId24" Type="http://schemas.openxmlformats.org/officeDocument/2006/relationships/hyperlink" Target="http://uk.wikipedia.org/wiki/%D0%A1%D1%8F%D0%BD" TargetMode="External"/><Relationship Id="rId32" Type="http://schemas.openxmlformats.org/officeDocument/2006/relationships/hyperlink" Target="http://uk.wikipedia.org/wiki/1037" TargetMode="External"/><Relationship Id="rId5" Type="http://schemas.openxmlformats.org/officeDocument/2006/relationships/hyperlink" Target="http://uk.wikipedia.org/wiki/%D0%9B%D0%B8%D1%81%D1%82%D0%B2%D0%B8%D0%BD%D1%81%D1%8C%D0%BA%D0%B0_%D0%B1%D0%B8%D1%82%D0%B2%D0%B0" TargetMode="External"/><Relationship Id="rId15" Type="http://schemas.openxmlformats.org/officeDocument/2006/relationships/hyperlink" Target="http://uk.wikipedia.org/wiki/1030" TargetMode="External"/><Relationship Id="rId23" Type="http://schemas.openxmlformats.org/officeDocument/2006/relationships/hyperlink" Target="http://uk.wikipedia.org/wiki/%D0%9A%D0%BE%D1%80%D0%BE%D0%BB%D1%96%D0%B2%D1%81%D1%82%D0%B2%D0%BE_%D0%9F%D0%BE%D0%BB%D1%8C%D1%81%D1%8C%D0%BA%D0%B5" TargetMode="External"/><Relationship Id="rId28" Type="http://schemas.openxmlformats.org/officeDocument/2006/relationships/hyperlink" Target="http://uk.wikipedia.org/wiki/1036" TargetMode="External"/><Relationship Id="rId10" Type="http://schemas.openxmlformats.org/officeDocument/2006/relationships/hyperlink" Target="http://uk.wikipedia.org/wiki/1026" TargetMode="External"/><Relationship Id="rId19" Type="http://schemas.openxmlformats.org/officeDocument/2006/relationships/hyperlink" Target="http://uk.wikipedia.org/wiki/1031" TargetMode="External"/><Relationship Id="rId31" Type="http://schemas.openxmlformats.org/officeDocument/2006/relationships/hyperlink" Target="http://uk.wikipedia.org/wiki/%D0%9F%D0%B5%D1%87%D0%B5%D0%BD%D1%96%D0%B3%D0%B8" TargetMode="External"/><Relationship Id="rId4" Type="http://schemas.openxmlformats.org/officeDocument/2006/relationships/hyperlink" Target="http://uk.wikipedia.org/wiki/%D0%A7%D0%B5%D1%80%D0%BD%D1%96%D0%B3%D1%96%D0%B2%D1%81%D1%8C%D0%BA%D0%B5_%D0%BA%D0%BD%D1%8F%D0%B7%D1%96%D0%B2%D1%81%D1%82%D0%B2%D0%BE" TargetMode="External"/><Relationship Id="rId9" Type="http://schemas.openxmlformats.org/officeDocument/2006/relationships/hyperlink" Target="http://uk.wikipedia.org/wiki/%D0%9F%D0%B5%D1%80%D0%B5%D1%8F%D1%81%D0%BB%D0%B0%D0%B2%D1%89%D0%B8%D0%BD%D0%B0" TargetMode="External"/><Relationship Id="rId14" Type="http://schemas.openxmlformats.org/officeDocument/2006/relationships/hyperlink" Target="http://uk.wikipedia.org/wiki/%D0%9A%D0%B0%D0%B2%D0%BA%D0%B0%D0%B7" TargetMode="External"/><Relationship Id="rId22" Type="http://schemas.openxmlformats.org/officeDocument/2006/relationships/hyperlink" Target="http://uk.wikipedia.org/wiki/%D0%91%D0%BE%D0%BB%D0%B5%D1%81%D0%BB%D0%B0%D0%B2_%D0%A5%D0%BE%D1%80%D0%BE%D0%B1%D1%80%D0%B8%D0%B9" TargetMode="External"/><Relationship Id="rId27" Type="http://schemas.openxmlformats.org/officeDocument/2006/relationships/hyperlink" Target="http://uk.wikipedia.org/wiki/%D0%91%D0%B5%D0%BB%D0%B7" TargetMode="External"/><Relationship Id="rId30" Type="http://schemas.openxmlformats.org/officeDocument/2006/relationships/hyperlink" Target="http://uk.wikipedia.org/wiki/%D0%86%D0%B7%D1%8F%D1%81%D0%BB%D0%B0%D0%B2_%D0%92%D0%BE%D0%BB%D0%BE%D0%B4%D0%B8%D0%BC%D0%B8%D1%80%D0%BE%D0%B2%D0%B8%D1%87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B%D1%8F%D0%B4%D1%81%D1%8C%D0%BA%D0%B0_%D0%B1%D1%80%D0%B0%D0%BC%D0%B0" TargetMode="External"/><Relationship Id="rId13" Type="http://schemas.openxmlformats.org/officeDocument/2006/relationships/hyperlink" Target="http://uk.wikipedia.org/w/index.php?title=%D0%86%D1%80%D0%B8%D0%BD%D0%B0&amp;action=edit&amp;redlink=1" TargetMode="External"/><Relationship Id="rId18" Type="http://schemas.openxmlformats.org/officeDocument/2006/relationships/hyperlink" Target="http://uk.wikipedia.org/wiki/%D0%A7%D0%B5%D1%80%D0%BD%D1%96%D0%B3%D1%96%D0%B2" TargetMode="External"/><Relationship Id="rId26" Type="http://schemas.openxmlformats.org/officeDocument/2006/relationships/hyperlink" Target="http://uk.wikipedia.org/wiki/%D0%A2%D1%80%D1%96%D1%83%D0%BC%D0%B2%D1%96%D1%80%D0%B0%D1%82_%D0%AF%D1%80%D0%BE%D1%81%D0%BB%D0%B0%D0%B2%D0%B8%D1%87%D1%96%D0%B2" TargetMode="External"/><Relationship Id="rId3" Type="http://schemas.openxmlformats.org/officeDocument/2006/relationships/hyperlink" Target="http://uk.wikipedia.org/wiki/%D0%84%D0%B2%D1%80%D0%BE%D0%BF%D0%B0" TargetMode="External"/><Relationship Id="rId21" Type="http://schemas.openxmlformats.org/officeDocument/2006/relationships/hyperlink" Target="http://uk.wikipedia.org/wiki/%D0%A2%D1%83%D1%80%D1%96%D0%B2" TargetMode="External"/><Relationship Id="rId7" Type="http://schemas.openxmlformats.org/officeDocument/2006/relationships/hyperlink" Target="http://uk.wikipedia.org/wiki/%D0%97%D0%BE%D0%BB%D0%BE%D1%82%D1%96_%D0%B2%D0%BE%D1%80%D0%BE%D1%82%D0%B0_(%D0%B1%D1%80%D0%B0%D0%BC%D0%B0_%D0%9A%D0%B8%D1%94%D0%B2%D0%B0)" TargetMode="External"/><Relationship Id="rId12" Type="http://schemas.openxmlformats.org/officeDocument/2006/relationships/hyperlink" Target="http://uk.wikipedia.org/wiki/%D0%A1%D0%BE%D1%84%D1%96%D0%B9%D1%81%D1%8C%D0%BA%D0%B8%D0%B9_%D1%81%D0%BE%D0%B1%D0%BE%D1%80" TargetMode="External"/><Relationship Id="rId17" Type="http://schemas.openxmlformats.org/officeDocument/2006/relationships/hyperlink" Target="http://uk.wikipedia.org/wiki/%D0%91%D1%96%D0%BB%D0%B0_%D0%A6%D0%B5%D1%80%D0%BA%D0%B2%D0%B0" TargetMode="External"/><Relationship Id="rId25" Type="http://schemas.openxmlformats.org/officeDocument/2006/relationships/hyperlink" Target="http://uk.wikipedia.org/wiki/%D0%92%D0%B8%D1%88%D0%B3%D0%BE%D1%80%D0%BE%D0%B4" TargetMode="External"/><Relationship Id="rId2" Type="http://schemas.openxmlformats.org/officeDocument/2006/relationships/hyperlink" Target="http://uk.wikipedia.org/wiki/%D0%9A%D0%B8%D1%97%D0%B2%D1%81%D1%8C%D0%BA%D0%B0_%D0%A0%D1%83%D1%81%D1%8C" TargetMode="External"/><Relationship Id="rId16" Type="http://schemas.openxmlformats.org/officeDocument/2006/relationships/hyperlink" Target="http://uk.wikipedia.org/wiki/%D0%9A%D0%BE%D1%80%D1%81%D1%83%D0%BD%D1%8C-%D0%A8%D0%B5%D0%B2%D1%87%D0%B5%D0%BD%D0%BA%D1%96%D0%B2%D1%81%D1%8C%D0%BA%D0%B8%D0%B9" TargetMode="External"/><Relationship Id="rId20" Type="http://schemas.openxmlformats.org/officeDocument/2006/relationships/hyperlink" Target="http://uk.wikipedia.org/wiki/%D0%92%D0%BE%D0%BB%D0%BE%D0%B4%D0%B8%D0%BC%D0%B8%D1%80-%D0%92%D0%BE%D0%BB%D0%B8%D0%BD%D1%81%D1%8C%D0%BA%D0%B8%D0%B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AF%D1%80%D0%BE%D1%81%D0%BB%D0%B0%D0%B2%D1%96%D0%B2_%D0%92%D0%B0%D0%BB" TargetMode="External"/><Relationship Id="rId11" Type="http://schemas.openxmlformats.org/officeDocument/2006/relationships/hyperlink" Target="http://uk.wikipedia.org/wiki/%D0%86%D1%80%D0%B8%D0%BD%D0%B8%D0%BD%D1%81%D1%8C%D0%BA%D0%B8%D0%B9_%D1%81%D0%BE%D0%B1%D0%BE%D1%80" TargetMode="External"/><Relationship Id="rId24" Type="http://schemas.openxmlformats.org/officeDocument/2006/relationships/hyperlink" Target="http://uk.wikipedia.org/wiki/%D0%A4%D1%80%D0%B0%D0%BD%D1%86%D1%96%D1%8F" TargetMode="External"/><Relationship Id="rId5" Type="http://schemas.openxmlformats.org/officeDocument/2006/relationships/hyperlink" Target="http://uk.wikipedia.org/w/index.php?title=%D0%9E%D0%B1%D0%BE%D1%80%D0%BE%D0%BD%D0%BD%D0%B8%D0%B9_%D0%B2%D0%B0%D0%BB&amp;action=edit&amp;redlink=1" TargetMode="External"/><Relationship Id="rId15" Type="http://schemas.openxmlformats.org/officeDocument/2006/relationships/hyperlink" Target="http://uk.wikipedia.org/wiki/%D0%91%D1%96%D0%B1%D0%BB%D1%96%D0%BE%D1%82%D0%B5%D0%BA%D0%B0_%D0%AF%D1%80%D0%BE%D1%81%D0%BB%D0%B0%D0%B2%D0%B0_%D0%9C%D1%83%D0%B4%D1%80%D0%BE%D0%B3%D0%BE" TargetMode="External"/><Relationship Id="rId23" Type="http://schemas.openxmlformats.org/officeDocument/2006/relationships/hyperlink" Target="http://uk.wikipedia.org/wiki/%D0%9D%D0%BE%D1%80%D0%B2%D0%B5%D0%B3%D1%96%D1%8F" TargetMode="External"/><Relationship Id="rId10" Type="http://schemas.openxmlformats.org/officeDocument/2006/relationships/hyperlink" Target="http://uk.wikipedia.org/w/index.php?title=%D0%93%D0%B5%D0%BE%D1%80%D0%B3%D1%96%D1%97%D0%B2%D1%81%D1%8C%D0%BA%D0%B8%D0%B9_%D1%81%D0%BE%D0%B1%D0%BE%D1%80&amp;action=edit&amp;redlink=1" TargetMode="External"/><Relationship Id="rId19" Type="http://schemas.openxmlformats.org/officeDocument/2006/relationships/hyperlink" Target="http://uk.wikipedia.org/wiki/%D0%9F%D0%B5%D1%80%D0%B5%D1%8F%D1%81%D0%BB%D0%B0%D0%B2" TargetMode="External"/><Relationship Id="rId4" Type="http://schemas.openxmlformats.org/officeDocument/2006/relationships/hyperlink" Target="http://uk.wikipedia.org/wiki/%D0%9A%D0%B8%D1%97%D0%B2" TargetMode="External"/><Relationship Id="rId9" Type="http://schemas.openxmlformats.org/officeDocument/2006/relationships/hyperlink" Target="http://uk.wikipedia.org/w/index.php?title=%D0%96%D0%B8%D0%B4%D1%96%D0%B2%D1%81%D1%8C%D0%BA%D1%96_%D0%B2%D0%BE%D1%80%D0%BE%D1%82%D0%B0&amp;action=edit&amp;redlink=1" TargetMode="External"/><Relationship Id="rId14" Type="http://schemas.openxmlformats.org/officeDocument/2006/relationships/hyperlink" Target="http://uk.wikipedia.org/wiki/1050" TargetMode="External"/><Relationship Id="rId22" Type="http://schemas.openxmlformats.org/officeDocument/2006/relationships/hyperlink" Target="http://uk.wikipedia.org/wiki/%D0%A8%D0%B2%D0%B5%D1%86%D1%96%D1%8F" TargetMode="External"/><Relationship Id="rId27" Type="http://schemas.openxmlformats.org/officeDocument/2006/relationships/hyperlink" Target="http://uk.wikipedia.org/wiki/%D0%AF%D1%80%D0%BE%D1%81%D0%BB%D0%B0%D0%B2_%D0%9C%D1%83%D0%B4%D1%80%D0%B8%D0%B9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8700" y="642918"/>
            <a:ext cx="43053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542925"/>
            <a:r>
              <a:rPr lang="uk-UA" sz="7200" b="1" dirty="0" smtClean="0"/>
              <a:t>Ярослав Мудрий</a:t>
            </a:r>
            <a:endParaRPr lang="ru-RU" sz="7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4572008"/>
            <a:ext cx="4500562" cy="1600200"/>
          </a:xfrm>
        </p:spPr>
        <p:txBody>
          <a:bodyPr/>
          <a:lstStyle/>
          <a:p>
            <a:pPr algn="r"/>
            <a:r>
              <a:rPr lang="uk-UA" sz="2000" b="1" dirty="0" smtClean="0"/>
              <a:t>Автор: Кодола Валентина Іванівна</a:t>
            </a:r>
            <a:endParaRPr lang="ru-RU" sz="2000" b="1" dirty="0" smtClean="0"/>
          </a:p>
          <a:p>
            <a:pPr algn="r"/>
            <a:r>
              <a:rPr lang="uk-UA" sz="2000" b="1" dirty="0" err="1" smtClean="0"/>
              <a:t>Шендерівський</a:t>
            </a:r>
            <a:r>
              <a:rPr lang="uk-UA" sz="2000" b="1" dirty="0" smtClean="0"/>
              <a:t> НВК </a:t>
            </a:r>
            <a:endParaRPr lang="ru-RU" sz="2000" b="1" dirty="0" smtClean="0"/>
          </a:p>
          <a:p>
            <a:pPr algn="r"/>
            <a:r>
              <a:rPr lang="uk-UA" sz="2000" b="1" dirty="0" smtClean="0"/>
              <a:t>К-Шевченківський р-н</a:t>
            </a:r>
            <a:endParaRPr lang="ru-RU" sz="2000" b="1" dirty="0" smtClean="0"/>
          </a:p>
          <a:p>
            <a:pPr algn="r"/>
            <a:r>
              <a:rPr lang="uk-UA" sz="2000" b="1" dirty="0" smtClean="0"/>
              <a:t>Черкаська обл.</a:t>
            </a:r>
            <a:endParaRPr lang="ru-RU" sz="2000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071563"/>
            <a:ext cx="70104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143000" y="142875"/>
            <a:ext cx="69294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>
                <a:solidFill>
                  <a:srgbClr val="7030A0"/>
                </a:solidFill>
                <a:latin typeface="Arial Black" pitchFamily="34" charset="0"/>
              </a:rPr>
              <a:t>Київ у роки правління Ярослава Мудрого</a:t>
            </a:r>
            <a:endParaRPr lang="ru-RU" sz="280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83459" y="0"/>
            <a:ext cx="55605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0198" y="285728"/>
            <a:ext cx="776801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500298" y="6215082"/>
            <a:ext cx="4155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А.Д. </a:t>
            </a:r>
            <a:r>
              <a:rPr lang="ru-RU" dirty="0" err="1" smtClean="0"/>
              <a:t>Кившенко</a:t>
            </a:r>
            <a:r>
              <a:rPr lang="ru-RU" dirty="0" smtClean="0"/>
              <a:t>. Ярослав Мудрый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89655" y="0"/>
            <a:ext cx="50543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85720" y="1857364"/>
            <a:ext cx="33575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Для </a:t>
            </a:r>
            <a:r>
              <a:rPr lang="ru-RU" sz="2000" dirty="0" err="1" smtClean="0"/>
              <a:t>скріплення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влади</a:t>
            </a:r>
            <a:r>
              <a:rPr lang="ru-RU" sz="2000" dirty="0" smtClean="0"/>
              <a:t> в </a:t>
            </a:r>
            <a:r>
              <a:rPr lang="ru-RU" sz="2000" dirty="0" err="1" smtClean="0"/>
              <a:t>державі</a:t>
            </a:r>
            <a:r>
              <a:rPr lang="ru-RU" sz="2000" dirty="0" smtClean="0"/>
              <a:t> та </a:t>
            </a:r>
            <a:r>
              <a:rPr lang="ru-RU" sz="2000" dirty="0" err="1" smtClean="0"/>
              <a:t>впорядкування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правових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та</a:t>
            </a:r>
            <a:r>
              <a:rPr lang="ru-RU" sz="2000" dirty="0" smtClean="0"/>
              <a:t> </a:t>
            </a:r>
            <a:r>
              <a:rPr lang="ru-RU" sz="2000" dirty="0" err="1" smtClean="0"/>
              <a:t>соціальних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відносин</a:t>
            </a:r>
            <a:r>
              <a:rPr lang="ru-RU" sz="2000" dirty="0" smtClean="0"/>
              <a:t> </a:t>
            </a:r>
            <a:r>
              <a:rPr lang="ru-RU" sz="2000" dirty="0" err="1" smtClean="0"/>
              <a:t>громадян</a:t>
            </a:r>
            <a:r>
              <a:rPr lang="ru-RU" sz="2000" dirty="0" smtClean="0"/>
              <a:t> за </a:t>
            </a:r>
            <a:r>
              <a:rPr lang="ru-RU" sz="2000" dirty="0" err="1" smtClean="0"/>
              <a:t>князювання</a:t>
            </a:r>
            <a:r>
              <a:rPr lang="ru-RU" sz="2000" dirty="0" smtClean="0"/>
              <a:t> Ярослава Мудрого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</a:t>
            </a:r>
            <a:r>
              <a:rPr lang="ru-RU" sz="2000" dirty="0" err="1" smtClean="0"/>
              <a:t>укладено</a:t>
            </a:r>
            <a:r>
              <a:rPr lang="ru-RU" sz="2000" dirty="0" smtClean="0"/>
              <a:t> </a:t>
            </a:r>
            <a:r>
              <a:rPr lang="ru-RU" sz="2000" dirty="0" err="1" smtClean="0"/>
              <a:t>збірник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законів</a:t>
            </a:r>
            <a:r>
              <a:rPr lang="ru-RU" sz="2000" dirty="0" smtClean="0"/>
              <a:t>, так </a:t>
            </a:r>
            <a:r>
              <a:rPr lang="ru-RU" sz="2000" dirty="0" err="1" smtClean="0"/>
              <a:t>звану</a:t>
            </a:r>
            <a:r>
              <a:rPr lang="ru-RU" sz="2000" dirty="0" smtClean="0"/>
              <a:t> </a:t>
            </a:r>
            <a:r>
              <a:rPr lang="ru-RU" sz="2000" i="1" dirty="0" smtClean="0"/>
              <a:t>Правду Ярослава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становить </a:t>
            </a:r>
            <a:r>
              <a:rPr lang="ru-RU" sz="2000" dirty="0" err="1" smtClean="0"/>
              <a:t>найдавнішу</a:t>
            </a:r>
            <a:r>
              <a:rPr lang="ru-RU" sz="2000" dirty="0" smtClean="0"/>
              <a:t> </a:t>
            </a:r>
            <a:r>
              <a:rPr lang="ru-RU" sz="2000" dirty="0" err="1" smtClean="0"/>
              <a:t>частину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законів</a:t>
            </a:r>
            <a:r>
              <a:rPr lang="ru-RU" sz="2000" dirty="0" smtClean="0"/>
              <a:t> </a:t>
            </a:r>
            <a:r>
              <a:rPr lang="ru-RU" sz="2000" dirty="0" err="1" smtClean="0">
                <a:hlinkClick r:id="rId3" tooltip="Руське право"/>
              </a:rPr>
              <a:t>руського</a:t>
            </a:r>
            <a:r>
              <a:rPr lang="ru-RU" sz="2000" dirty="0" smtClean="0">
                <a:hlinkClick r:id="rId3" tooltip="Руське право"/>
              </a:rPr>
              <a:t> права</a:t>
            </a:r>
            <a:r>
              <a:rPr lang="ru-RU" sz="2000" dirty="0" smtClean="0"/>
              <a:t> — </a:t>
            </a:r>
            <a:r>
              <a:rPr lang="ru-RU" sz="2000" dirty="0" err="1" smtClean="0">
                <a:hlinkClick r:id="rId4" tooltip="Руська Правда"/>
              </a:rPr>
              <a:t>Руської</a:t>
            </a:r>
            <a:r>
              <a:rPr lang="ru-RU" sz="2000" dirty="0" smtClean="0">
                <a:hlinkClick r:id="rId4" tooltip="Руська Правда"/>
              </a:rPr>
              <a:t> </a:t>
            </a:r>
            <a:r>
              <a:rPr lang="ru-RU" sz="2000" dirty="0" err="1" smtClean="0">
                <a:hlinkClick r:id="rId4" tooltip="Руська Правда"/>
              </a:rPr>
              <a:t>Правди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2875" y="142875"/>
            <a:ext cx="52355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357688" y="3429000"/>
            <a:ext cx="4643437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214313" y="4000500"/>
            <a:ext cx="39290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>
                <a:solidFill>
                  <a:srgbClr val="7030A0"/>
                </a:solidFill>
                <a:latin typeface="Arial Black" pitchFamily="34" charset="0"/>
              </a:rPr>
              <a:t>Читання “Руської правди”</a:t>
            </a:r>
            <a:endParaRPr lang="ru-RU" sz="280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5286375" y="2357438"/>
            <a:ext cx="40005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>
                <a:solidFill>
                  <a:srgbClr val="7030A0"/>
                </a:solidFill>
                <a:latin typeface="Arial Black" pitchFamily="34" charset="0"/>
              </a:rPr>
              <a:t>Суд в часи “Руської правди”</a:t>
            </a:r>
            <a:endParaRPr lang="ru-RU" sz="280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14356"/>
            <a:ext cx="8001000" cy="1216025"/>
          </a:xfrm>
        </p:spPr>
        <p:txBody>
          <a:bodyPr/>
          <a:lstStyle/>
          <a:p>
            <a:pPr algn="ctr"/>
            <a:r>
              <a:rPr lang="ru-RU" b="1" dirty="0" smtClean="0"/>
              <a:t>Родина </a:t>
            </a:r>
            <a:r>
              <a:rPr lang="ru-RU" b="1" dirty="0" err="1" smtClean="0"/>
              <a:t>й</a:t>
            </a:r>
            <a:r>
              <a:rPr lang="ru-RU" b="1" dirty="0" smtClean="0"/>
              <a:t> </a:t>
            </a:r>
            <a:r>
              <a:rPr lang="ru-RU" b="1" dirty="0" err="1" smtClean="0"/>
              <a:t>династичні</a:t>
            </a:r>
            <a:r>
              <a:rPr lang="ru-RU" b="1" dirty="0" smtClean="0"/>
              <a:t> </a:t>
            </a:r>
            <a:r>
              <a:rPr lang="ru-RU" b="1" dirty="0" err="1" smtClean="0"/>
              <a:t>зв'язки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400" dirty="0" smtClean="0"/>
              <a:t>Сестра Ярослава </a:t>
            </a:r>
            <a:r>
              <a:rPr lang="ru-RU" sz="2400" dirty="0" err="1" smtClean="0"/>
              <a:t>Марія-Доброніга</a:t>
            </a:r>
            <a:r>
              <a:rPr lang="ru-RU" sz="2400" dirty="0" smtClean="0"/>
              <a:t> </a:t>
            </a:r>
            <a:r>
              <a:rPr lang="ru-RU" sz="2400" dirty="0" err="1" smtClean="0"/>
              <a:t>була</a:t>
            </a:r>
            <a:r>
              <a:rPr lang="ru-RU" sz="2400" dirty="0" smtClean="0"/>
              <a:t> дружиною </a:t>
            </a:r>
            <a:r>
              <a:rPr lang="ru-RU" sz="2400" dirty="0" err="1" smtClean="0"/>
              <a:t>польського</a:t>
            </a:r>
            <a:r>
              <a:rPr lang="ru-RU" sz="2400" dirty="0" smtClean="0"/>
              <a:t> князя </a:t>
            </a:r>
            <a:r>
              <a:rPr lang="ru-RU" sz="2400" dirty="0" smtClean="0">
                <a:hlinkClick r:id="rId2" tooltip="Казимир I Відновитель"/>
              </a:rPr>
              <a:t>Казимира </a:t>
            </a:r>
            <a:r>
              <a:rPr lang="en-US" sz="2400" dirty="0" smtClean="0">
                <a:hlinkClick r:id="rId2" tooltip="Казимир I Відновитель"/>
              </a:rPr>
              <a:t>I </a:t>
            </a:r>
            <a:r>
              <a:rPr lang="ru-RU" sz="2400" dirty="0" err="1" smtClean="0">
                <a:hlinkClick r:id="rId2" tooltip="Казимир I Відновитель"/>
              </a:rPr>
              <a:t>Відновителя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smtClean="0"/>
              <a:t>При </a:t>
            </a:r>
            <a:r>
              <a:rPr lang="ru-RU" sz="2400" dirty="0" err="1" smtClean="0"/>
              <a:t>дворі</a:t>
            </a:r>
            <a:r>
              <a:rPr lang="ru-RU" sz="2400" dirty="0" smtClean="0"/>
              <a:t> Ярослава </a:t>
            </a:r>
            <a:r>
              <a:rPr lang="en-US" sz="2400" dirty="0" smtClean="0"/>
              <a:t>I </a:t>
            </a:r>
            <a:r>
              <a:rPr lang="ru-RU" sz="2400" dirty="0" smtClean="0"/>
              <a:t>Мудрого </a:t>
            </a:r>
            <a:r>
              <a:rPr lang="ru-RU" sz="2400" dirty="0" err="1" smtClean="0"/>
              <a:t>знаходили</a:t>
            </a:r>
            <a:r>
              <a:rPr lang="ru-RU" sz="2400" dirty="0" smtClean="0"/>
              <a:t> </a:t>
            </a:r>
            <a:r>
              <a:rPr lang="ru-RU" sz="2400" dirty="0" err="1" smtClean="0"/>
              <a:t>притулок</a:t>
            </a:r>
            <a:r>
              <a:rPr lang="ru-RU" sz="2400" dirty="0" smtClean="0"/>
              <a:t> </a:t>
            </a:r>
            <a:r>
              <a:rPr lang="ru-RU" sz="2400" dirty="0" err="1" smtClean="0"/>
              <a:t>колишні</a:t>
            </a:r>
            <a:r>
              <a:rPr lang="ru-RU" sz="2400" dirty="0" smtClean="0"/>
              <a:t> монархи: </a:t>
            </a:r>
            <a:r>
              <a:rPr lang="ru-RU" sz="2400" dirty="0" err="1" smtClean="0"/>
              <a:t>норвезький</a:t>
            </a:r>
            <a:r>
              <a:rPr lang="ru-RU" sz="2400" dirty="0" smtClean="0"/>
              <a:t> </a:t>
            </a:r>
            <a:r>
              <a:rPr lang="ru-RU" sz="2400" dirty="0" err="1" smtClean="0">
                <a:hlinkClick r:id="rId3" tooltip="en:Olaf II of Norway"/>
              </a:rPr>
              <a:t>Олаф</a:t>
            </a:r>
            <a:r>
              <a:rPr lang="ru-RU" sz="2400" dirty="0" smtClean="0">
                <a:hlinkClick r:id="rId3" tooltip="en:Olaf II of Norway"/>
              </a:rPr>
              <a:t> </a:t>
            </a:r>
            <a:r>
              <a:rPr lang="en-US" sz="2400" dirty="0" smtClean="0">
                <a:hlinkClick r:id="rId3" tooltip="en:Olaf II of Norway"/>
              </a:rPr>
              <a:t>II </a:t>
            </a:r>
            <a:r>
              <a:rPr lang="ru-RU" sz="2400" dirty="0" err="1" smtClean="0">
                <a:hlinkClick r:id="rId3" tooltip="en:Olaf II of Norway"/>
              </a:rPr>
              <a:t>Святий</a:t>
            </a:r>
            <a:r>
              <a:rPr lang="ru-RU" sz="2400" dirty="0" smtClean="0"/>
              <a:t>, </a:t>
            </a:r>
            <a:r>
              <a:rPr lang="ru-RU" sz="2400" dirty="0" err="1" smtClean="0"/>
              <a:t>англійський</a:t>
            </a:r>
            <a:r>
              <a:rPr lang="ru-RU" sz="2400" dirty="0" smtClean="0"/>
              <a:t> </a:t>
            </a:r>
            <a:r>
              <a:rPr lang="ru-RU" sz="2400" dirty="0" err="1" smtClean="0">
                <a:hlinkClick r:id="rId4" tooltip="Едмунд II (король Англії)"/>
              </a:rPr>
              <a:t>Едмунд</a:t>
            </a:r>
            <a:r>
              <a:rPr lang="ru-RU" sz="2400" dirty="0" smtClean="0">
                <a:hlinkClick r:id="rId4" tooltip="Едмунд II (король Англії)"/>
              </a:rPr>
              <a:t> </a:t>
            </a:r>
            <a:r>
              <a:rPr lang="ru-RU" sz="2400" dirty="0" err="1" smtClean="0">
                <a:hlinkClick r:id="rId4" tooltip="Едмунд II (король Англії)"/>
              </a:rPr>
              <a:t>Залізний</a:t>
            </a:r>
            <a:r>
              <a:rPr lang="ru-RU" sz="2400" dirty="0" smtClean="0">
                <a:hlinkClick r:id="rId4" tooltip="Едмунд II (король Англії)"/>
              </a:rPr>
              <a:t> </a:t>
            </a:r>
            <a:r>
              <a:rPr lang="ru-RU" sz="2400" dirty="0" err="1" smtClean="0">
                <a:hlinkClick r:id="rId4" tooltip="Едмунд II (король Англії)"/>
              </a:rPr>
              <a:t>Бік</a:t>
            </a:r>
            <a:r>
              <a:rPr lang="ru-RU" sz="2400" dirty="0" smtClean="0"/>
              <a:t> та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син</a:t>
            </a:r>
            <a:r>
              <a:rPr lang="ru-RU" sz="2400" dirty="0" smtClean="0"/>
              <a:t> </a:t>
            </a:r>
            <a:r>
              <a:rPr lang="ru-RU" sz="2400" dirty="0" err="1" smtClean="0">
                <a:hlinkClick r:id="rId5" tooltip="Едвард Вигнанник (ще не написана)"/>
              </a:rPr>
              <a:t>Едвард</a:t>
            </a:r>
            <a:r>
              <a:rPr lang="ru-RU" sz="2400" dirty="0" smtClean="0">
                <a:hlinkClick r:id="rId5" tooltip="Едвард Вигнанник (ще не написана)"/>
              </a:rPr>
              <a:t> </a:t>
            </a:r>
            <a:r>
              <a:rPr lang="ru-RU" sz="2400" dirty="0" err="1" smtClean="0">
                <a:hlinkClick r:id="rId5" tooltip="Едвард Вигнанник (ще не написана)"/>
              </a:rPr>
              <a:t>Вигнанник</a:t>
            </a:r>
            <a:r>
              <a:rPr lang="ru-RU" sz="2400" dirty="0" smtClean="0"/>
              <a:t>. Ярослав </a:t>
            </a:r>
            <a:r>
              <a:rPr lang="ru-RU" sz="2400" dirty="0" err="1" smtClean="0"/>
              <a:t>Мудрий</a:t>
            </a:r>
            <a:r>
              <a:rPr lang="ru-RU" sz="2400" dirty="0" smtClean="0"/>
              <a:t>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у </a:t>
            </a:r>
            <a:r>
              <a:rPr lang="ru-RU" sz="2400" dirty="0" err="1" smtClean="0"/>
              <a:t>союзі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германськими</a:t>
            </a:r>
            <a:r>
              <a:rPr lang="ru-RU" sz="2400" dirty="0" smtClean="0"/>
              <a:t> </a:t>
            </a:r>
            <a:r>
              <a:rPr lang="ru-RU" sz="2400" dirty="0" err="1" smtClean="0"/>
              <a:t>цісарями</a:t>
            </a:r>
            <a:r>
              <a:rPr lang="ru-RU" sz="2400" dirty="0" smtClean="0"/>
              <a:t> </a:t>
            </a:r>
            <a:r>
              <a:rPr lang="ru-RU" sz="2400" dirty="0" err="1" smtClean="0">
                <a:hlinkClick r:id="rId6" tooltip="Генріх II Святий"/>
              </a:rPr>
              <a:t>Генріхом</a:t>
            </a:r>
            <a:r>
              <a:rPr lang="ru-RU" sz="2400" dirty="0" smtClean="0">
                <a:hlinkClick r:id="rId6" tooltip="Генріх II Святий"/>
              </a:rPr>
              <a:t> </a:t>
            </a:r>
            <a:r>
              <a:rPr lang="en-US" sz="2400" dirty="0" smtClean="0">
                <a:hlinkClick r:id="rId6" tooltip="Генріх II Святий"/>
              </a:rPr>
              <a:t>II</a:t>
            </a:r>
            <a:r>
              <a:rPr lang="en-US" sz="2400" dirty="0" smtClean="0"/>
              <a:t>, </a:t>
            </a:r>
            <a:r>
              <a:rPr lang="ru-RU" sz="2400" dirty="0" smtClean="0">
                <a:hlinkClick r:id="rId7" tooltip="Конрад II (імператор Священної Римської імперії)"/>
              </a:rPr>
              <a:t>Конрадом </a:t>
            </a:r>
            <a:r>
              <a:rPr lang="en-US" sz="2400" dirty="0" smtClean="0">
                <a:hlinkClick r:id="rId7" tooltip="Конрад II (імператор Священної Римської імперії)"/>
              </a:rPr>
              <a:t>II</a:t>
            </a:r>
            <a:r>
              <a:rPr lang="en-US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>
                <a:hlinkClick r:id="rId8" tooltip="Генріх III (імператор Священної Римської імперії)"/>
              </a:rPr>
              <a:t>Генріхом</a:t>
            </a:r>
            <a:r>
              <a:rPr lang="ru-RU" sz="2400" dirty="0" smtClean="0">
                <a:hlinkClick r:id="rId8" tooltip="Генріх III (імператор Священної Римської імперії)"/>
              </a:rPr>
              <a:t> </a:t>
            </a:r>
            <a:r>
              <a:rPr lang="en-US" sz="2400" dirty="0" smtClean="0">
                <a:hlinkClick r:id="rId8" tooltip="Генріх III (імператор Священної Римської імперії)"/>
              </a:rPr>
              <a:t>III</a:t>
            </a:r>
            <a:r>
              <a:rPr lang="en-US" sz="2400" dirty="0" smtClean="0"/>
              <a:t>.</a:t>
            </a:r>
          </a:p>
          <a:p>
            <a:pPr algn="just"/>
            <a:endParaRPr lang="ru-RU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215370" cy="579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714612" y="6143644"/>
            <a:ext cx="4520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Анна, Анастасия, Елизавета и Агата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6738" y="1752600"/>
            <a:ext cx="8362980" cy="4819672"/>
          </a:xfrm>
        </p:spPr>
        <p:txBody>
          <a:bodyPr/>
          <a:lstStyle/>
          <a:p>
            <a:r>
              <a:rPr lang="ru-RU" sz="1200" b="1" dirty="0" smtClean="0"/>
              <a:t>Сини</a:t>
            </a:r>
          </a:p>
          <a:p>
            <a:r>
              <a:rPr lang="ru-RU" sz="1200" dirty="0" smtClean="0"/>
              <a:t>+ </a:t>
            </a:r>
            <a:r>
              <a:rPr lang="ru-RU" sz="1200" b="1" dirty="0" smtClean="0"/>
              <a:t>Анна (†1018):</a:t>
            </a:r>
            <a:endParaRPr lang="ru-RU" sz="1200" dirty="0" smtClean="0"/>
          </a:p>
          <a:p>
            <a:r>
              <a:rPr lang="ru-RU" sz="1200" dirty="0" err="1" smtClean="0"/>
              <a:t>Ілля</a:t>
            </a:r>
            <a:r>
              <a:rPr lang="ru-RU" sz="1200" dirty="0" smtClean="0"/>
              <a:t> 1034 (?), перший с. Ярослава </a:t>
            </a:r>
            <a:r>
              <a:rPr lang="ru-RU" sz="1200" dirty="0" err="1" smtClean="0"/>
              <a:t>Володимировича</a:t>
            </a:r>
            <a:r>
              <a:rPr lang="ru-RU" sz="1200" dirty="0" smtClean="0"/>
              <a:t> (</a:t>
            </a:r>
            <a:r>
              <a:rPr lang="en-US" sz="1200" dirty="0" smtClean="0"/>
              <a:t>V), </a:t>
            </a:r>
            <a:r>
              <a:rPr lang="ru-RU" sz="1200" dirty="0" smtClean="0"/>
              <a:t>кн. </a:t>
            </a:r>
            <a:r>
              <a:rPr lang="ru-RU" sz="1200" dirty="0" err="1" smtClean="0"/>
              <a:t>новгородський</a:t>
            </a:r>
            <a:r>
              <a:rPr lang="ru-RU" sz="1200" dirty="0" smtClean="0"/>
              <a:t>.</a:t>
            </a:r>
          </a:p>
          <a:p>
            <a:r>
              <a:rPr lang="ru-RU" sz="1200" dirty="0" smtClean="0"/>
              <a:t>+ </a:t>
            </a:r>
            <a:r>
              <a:rPr lang="ru-RU" sz="1200" b="1" dirty="0" err="1" smtClean="0">
                <a:hlinkClick r:id="rId2" tooltip="Інгігерда"/>
              </a:rPr>
              <a:t>Інґігерда</a:t>
            </a:r>
            <a:r>
              <a:rPr lang="ru-RU" sz="1200" b="1" dirty="0" smtClean="0"/>
              <a:t> (</a:t>
            </a:r>
            <a:r>
              <a:rPr lang="ru-RU" sz="1200" b="1" dirty="0" err="1" smtClean="0"/>
              <a:t>Ірина</a:t>
            </a:r>
            <a:r>
              <a:rPr lang="ru-RU" sz="1200" b="1" dirty="0" smtClean="0"/>
              <a:t>)</a:t>
            </a:r>
            <a:r>
              <a:rPr lang="ru-RU" sz="1200" dirty="0" smtClean="0"/>
              <a:t> — дочка </a:t>
            </a:r>
            <a:r>
              <a:rPr lang="ru-RU" sz="1200" dirty="0" err="1" smtClean="0"/>
              <a:t>шведського</a:t>
            </a:r>
            <a:r>
              <a:rPr lang="ru-RU" sz="1200" dirty="0" smtClean="0"/>
              <a:t> короля </a:t>
            </a:r>
            <a:r>
              <a:rPr lang="ru-RU" sz="1200" dirty="0" err="1" smtClean="0"/>
              <a:t>Олафа</a:t>
            </a:r>
            <a:r>
              <a:rPr lang="ru-RU" sz="1200" dirty="0" smtClean="0"/>
              <a:t> (</a:t>
            </a:r>
            <a:r>
              <a:rPr lang="en-US" sz="1200" dirty="0" err="1" smtClean="0">
                <a:hlinkClick r:id="rId3" tooltip="en:Olof of Sweden"/>
              </a:rPr>
              <a:t>Olof</a:t>
            </a:r>
            <a:r>
              <a:rPr lang="en-US" sz="1200" dirty="0" smtClean="0"/>
              <a:t>).</a:t>
            </a:r>
          </a:p>
          <a:p>
            <a:r>
              <a:rPr lang="ru-RU" sz="1200" dirty="0" err="1" smtClean="0">
                <a:hlinkClick r:id="rId4" tooltip="Володимир Ярославич Новгородський"/>
              </a:rPr>
              <a:t>Володимир</a:t>
            </a:r>
            <a:r>
              <a:rPr lang="ru-RU" sz="1200" dirty="0" smtClean="0"/>
              <a:t> (*1020 — †1052) — </a:t>
            </a:r>
            <a:r>
              <a:rPr lang="ru-RU" sz="1200" dirty="0" err="1" smtClean="0"/>
              <a:t>можливо</a:t>
            </a:r>
            <a:r>
              <a:rPr lang="ru-RU" sz="1200" dirty="0" smtClean="0"/>
              <a:t> </a:t>
            </a:r>
            <a:r>
              <a:rPr lang="ru-RU" sz="1200" dirty="0" err="1" smtClean="0"/>
              <a:t>був</a:t>
            </a:r>
            <a:r>
              <a:rPr lang="ru-RU" sz="1200" dirty="0" smtClean="0"/>
              <a:t> </a:t>
            </a:r>
            <a:r>
              <a:rPr lang="ru-RU" sz="1200" dirty="0" err="1" smtClean="0"/>
              <a:t>одружений</a:t>
            </a:r>
            <a:r>
              <a:rPr lang="ru-RU" sz="1200" dirty="0" smtClean="0"/>
              <a:t> </a:t>
            </a:r>
            <a:r>
              <a:rPr lang="ru-RU" sz="1200" dirty="0" err="1" smtClean="0"/>
              <a:t>з</a:t>
            </a:r>
            <a:r>
              <a:rPr lang="ru-RU" sz="1200" dirty="0" smtClean="0"/>
              <a:t> Одою, дочкою графа Леопольда </a:t>
            </a:r>
            <a:r>
              <a:rPr lang="ru-RU" sz="1200" dirty="0" err="1" smtClean="0"/>
              <a:t>зі</a:t>
            </a:r>
            <a:r>
              <a:rPr lang="ru-RU" sz="1200" dirty="0" smtClean="0"/>
              <a:t> </a:t>
            </a:r>
            <a:r>
              <a:rPr lang="ru-RU" sz="1200" dirty="0" err="1" smtClean="0"/>
              <a:t>Штаде</a:t>
            </a:r>
            <a:r>
              <a:rPr lang="ru-RU" sz="1200" dirty="0" smtClean="0"/>
              <a:t> </a:t>
            </a:r>
            <a:r>
              <a:rPr lang="ru-RU" sz="1200" dirty="0" err="1" smtClean="0"/>
              <a:t>біля</a:t>
            </a:r>
            <a:r>
              <a:rPr lang="ru-RU" sz="1200" dirty="0" smtClean="0"/>
              <a:t> Бремену;</a:t>
            </a:r>
          </a:p>
          <a:p>
            <a:r>
              <a:rPr lang="ru-RU" sz="1200" dirty="0" err="1" smtClean="0">
                <a:hlinkClick r:id="rId5" tooltip="Ізяслав Ярославович"/>
              </a:rPr>
              <a:t>Ізяслав</a:t>
            </a:r>
            <a:r>
              <a:rPr lang="ru-RU" sz="1200" dirty="0" smtClean="0"/>
              <a:t> (*1024&amp; — †1078) — в 1040 </a:t>
            </a:r>
            <a:r>
              <a:rPr lang="ru-RU" sz="1200" dirty="0" err="1" smtClean="0"/>
              <a:t>був</a:t>
            </a:r>
            <a:r>
              <a:rPr lang="ru-RU" sz="1200" dirty="0" smtClean="0"/>
              <a:t> </a:t>
            </a:r>
            <a:r>
              <a:rPr lang="ru-RU" sz="1200" dirty="0" err="1" smtClean="0"/>
              <a:t>одружений</a:t>
            </a:r>
            <a:r>
              <a:rPr lang="ru-RU" sz="1200" dirty="0" smtClean="0"/>
              <a:t> </a:t>
            </a:r>
            <a:r>
              <a:rPr lang="ru-RU" sz="1200" dirty="0" err="1" smtClean="0"/>
              <a:t>з</a:t>
            </a:r>
            <a:r>
              <a:rPr lang="ru-RU" sz="1200" dirty="0" smtClean="0"/>
              <a:t> </a:t>
            </a:r>
            <a:r>
              <a:rPr lang="ru-RU" sz="1200" dirty="0" err="1" smtClean="0"/>
              <a:t>Ґертрудою</a:t>
            </a:r>
            <a:r>
              <a:rPr lang="ru-RU" sz="1200" dirty="0" smtClean="0"/>
              <a:t>, дочкою </a:t>
            </a:r>
            <a:r>
              <a:rPr lang="ru-RU" sz="1200" dirty="0" err="1" smtClean="0"/>
              <a:t>польського</a:t>
            </a:r>
            <a:r>
              <a:rPr lang="ru-RU" sz="1200" dirty="0" smtClean="0"/>
              <a:t> князя </a:t>
            </a:r>
            <a:r>
              <a:rPr lang="ru-RU" sz="1200" dirty="0" smtClean="0">
                <a:hlinkClick r:id="rId6" tooltip="Мєшко II В'ялий"/>
              </a:rPr>
              <a:t>Мешка </a:t>
            </a:r>
            <a:r>
              <a:rPr lang="en-US" sz="1200" dirty="0" smtClean="0">
                <a:hlinkClick r:id="rId6" tooltip="Мєшко II В'ялий"/>
              </a:rPr>
              <a:t>II</a:t>
            </a:r>
            <a:r>
              <a:rPr lang="en-US" sz="1200" dirty="0" smtClean="0"/>
              <a:t>;</a:t>
            </a:r>
          </a:p>
          <a:p>
            <a:r>
              <a:rPr lang="ru-RU" sz="1200" dirty="0" smtClean="0">
                <a:hlinkClick r:id="rId7" tooltip="Святослав Ярославич"/>
              </a:rPr>
              <a:t>Святослав</a:t>
            </a:r>
            <a:r>
              <a:rPr lang="ru-RU" sz="1200" dirty="0" smtClean="0"/>
              <a:t> (*1027 — †1076) — </a:t>
            </a:r>
            <a:r>
              <a:rPr lang="ru-RU" sz="1200" dirty="0" err="1" smtClean="0"/>
              <a:t>був</a:t>
            </a:r>
            <a:r>
              <a:rPr lang="ru-RU" sz="1200" dirty="0" smtClean="0"/>
              <a:t> </a:t>
            </a:r>
            <a:r>
              <a:rPr lang="ru-RU" sz="1200" dirty="0" err="1" smtClean="0"/>
              <a:t>одружений</a:t>
            </a:r>
            <a:r>
              <a:rPr lang="ru-RU" sz="1200" dirty="0" smtClean="0"/>
              <a:t> </a:t>
            </a:r>
            <a:r>
              <a:rPr lang="ru-RU" sz="1200" dirty="0" err="1" smtClean="0"/>
              <a:t>з</a:t>
            </a:r>
            <a:r>
              <a:rPr lang="ru-RU" sz="1200" dirty="0" smtClean="0"/>
              <a:t> Одою, внучкою </a:t>
            </a:r>
            <a:r>
              <a:rPr lang="ru-RU" sz="1200" dirty="0" err="1" smtClean="0"/>
              <a:t>цісаря</a:t>
            </a:r>
            <a:r>
              <a:rPr lang="ru-RU" sz="1200" dirty="0" smtClean="0"/>
              <a:t> </a:t>
            </a:r>
            <a:r>
              <a:rPr lang="ru-RU" sz="1200" dirty="0" err="1" smtClean="0">
                <a:hlinkClick r:id="rId8" tooltip="Генріх II Святий"/>
              </a:rPr>
              <a:t>Генріха</a:t>
            </a:r>
            <a:r>
              <a:rPr lang="ru-RU" sz="1200" dirty="0" smtClean="0">
                <a:hlinkClick r:id="rId8" tooltip="Генріх II Святий"/>
              </a:rPr>
              <a:t> </a:t>
            </a:r>
            <a:r>
              <a:rPr lang="en-US" sz="1200" dirty="0" smtClean="0">
                <a:hlinkClick r:id="rId8" tooltip="Генріх II Святий"/>
              </a:rPr>
              <a:t>II</a:t>
            </a:r>
            <a:r>
              <a:rPr lang="en-US" sz="1200" dirty="0" smtClean="0"/>
              <a:t>;</a:t>
            </a:r>
          </a:p>
          <a:p>
            <a:r>
              <a:rPr lang="ru-RU" sz="1200" dirty="0" smtClean="0">
                <a:hlinkClick r:id="rId9" tooltip="Всеволод I Ярославич"/>
              </a:rPr>
              <a:t>Всеволод</a:t>
            </a:r>
            <a:r>
              <a:rPr lang="ru-RU" sz="1200" dirty="0" smtClean="0"/>
              <a:t> (*1030 — †1093) — в 1046 </a:t>
            </a:r>
            <a:r>
              <a:rPr lang="ru-RU" sz="1200" dirty="0" err="1" smtClean="0"/>
              <a:t>був</a:t>
            </a:r>
            <a:r>
              <a:rPr lang="ru-RU" sz="1200" dirty="0" smtClean="0"/>
              <a:t> </a:t>
            </a:r>
            <a:r>
              <a:rPr lang="ru-RU" sz="1200" dirty="0" err="1" smtClean="0"/>
              <a:t>одружений</a:t>
            </a:r>
            <a:r>
              <a:rPr lang="ru-RU" sz="1200" dirty="0" smtClean="0"/>
              <a:t> </a:t>
            </a:r>
            <a:r>
              <a:rPr lang="ru-RU" sz="1200" dirty="0" err="1" smtClean="0"/>
              <a:t>Марією</a:t>
            </a:r>
            <a:r>
              <a:rPr lang="ru-RU" sz="1200" dirty="0" smtClean="0"/>
              <a:t>, дочкою </a:t>
            </a:r>
            <a:r>
              <a:rPr lang="ru-RU" sz="1200" dirty="0" err="1" smtClean="0"/>
              <a:t>імператора</a:t>
            </a:r>
            <a:r>
              <a:rPr lang="ru-RU" sz="1200" dirty="0" smtClean="0"/>
              <a:t> </a:t>
            </a:r>
            <a:r>
              <a:rPr lang="ru-RU" sz="1200" dirty="0" err="1" smtClean="0">
                <a:hlinkClick r:id="rId10" tooltip="Костянтин IX Мономах"/>
              </a:rPr>
              <a:t>Костянтина</a:t>
            </a:r>
            <a:r>
              <a:rPr lang="ru-RU" sz="1200" dirty="0" smtClean="0">
                <a:hlinkClick r:id="rId10" tooltip="Костянтин IX Мономах"/>
              </a:rPr>
              <a:t> Мономаха</a:t>
            </a:r>
            <a:r>
              <a:rPr lang="ru-RU" sz="1200" dirty="0" smtClean="0"/>
              <a:t>;</a:t>
            </a:r>
          </a:p>
          <a:p>
            <a:r>
              <a:rPr lang="ru-RU" sz="1200" dirty="0" err="1" smtClean="0"/>
              <a:t>Ігор</a:t>
            </a:r>
            <a:r>
              <a:rPr lang="ru-RU" sz="1200" dirty="0" smtClean="0"/>
              <a:t> (†1060) — </a:t>
            </a:r>
            <a:r>
              <a:rPr lang="ru-RU" sz="1200" dirty="0" err="1" smtClean="0"/>
              <a:t>був</a:t>
            </a:r>
            <a:r>
              <a:rPr lang="ru-RU" sz="1200" dirty="0" smtClean="0"/>
              <a:t> </a:t>
            </a:r>
            <a:r>
              <a:rPr lang="ru-RU" sz="1200" dirty="0" err="1" smtClean="0"/>
              <a:t>одружений</a:t>
            </a:r>
            <a:r>
              <a:rPr lang="ru-RU" sz="1200" dirty="0" smtClean="0"/>
              <a:t> </a:t>
            </a:r>
            <a:r>
              <a:rPr lang="ru-RU" sz="1200" dirty="0" err="1" smtClean="0"/>
              <a:t>з</a:t>
            </a:r>
            <a:r>
              <a:rPr lang="ru-RU" sz="1200" dirty="0" smtClean="0"/>
              <a:t> </a:t>
            </a:r>
            <a:r>
              <a:rPr lang="ru-RU" sz="1200" dirty="0" err="1" smtClean="0"/>
              <a:t>германською</a:t>
            </a:r>
            <a:r>
              <a:rPr lang="ru-RU" sz="1200" dirty="0" smtClean="0"/>
              <a:t> </a:t>
            </a:r>
            <a:r>
              <a:rPr lang="ru-RU" sz="1200" dirty="0" err="1" smtClean="0"/>
              <a:t>принцесою</a:t>
            </a:r>
            <a:r>
              <a:rPr lang="ru-RU" sz="1200" dirty="0" smtClean="0"/>
              <a:t> </a:t>
            </a:r>
            <a:r>
              <a:rPr lang="ru-RU" sz="1200" dirty="0" err="1" smtClean="0"/>
              <a:t>Кунігундою</a:t>
            </a:r>
            <a:r>
              <a:rPr lang="ru-RU" sz="1200" dirty="0" smtClean="0"/>
              <a:t>, графинею </a:t>
            </a:r>
            <a:r>
              <a:rPr lang="ru-RU" sz="1200" dirty="0" err="1" smtClean="0"/>
              <a:t>Орламіндською</a:t>
            </a:r>
            <a:r>
              <a:rPr lang="ru-RU" sz="1200" dirty="0" smtClean="0"/>
              <a:t>.</a:t>
            </a:r>
          </a:p>
          <a:p>
            <a:r>
              <a:rPr lang="ru-RU" sz="1200" dirty="0" err="1" smtClean="0">
                <a:hlinkClick r:id="rId11" tooltip="В’ячеслав Ярославич"/>
              </a:rPr>
              <a:t>В'ячеслав</a:t>
            </a:r>
            <a:r>
              <a:rPr lang="ru-RU" sz="1200" dirty="0" smtClean="0"/>
              <a:t> (1034 — †1057)</a:t>
            </a:r>
          </a:p>
          <a:p>
            <a:r>
              <a:rPr lang="ru-RU" sz="1200" b="1" dirty="0" smtClean="0"/>
              <a:t>[</a:t>
            </a:r>
            <a:r>
              <a:rPr lang="ru-RU" sz="1200" b="1" dirty="0" smtClean="0">
                <a:hlinkClick r:id="rId12" tooltip="Редагувати розділ: Доньки"/>
              </a:rPr>
              <a:t>ред.</a:t>
            </a:r>
            <a:r>
              <a:rPr lang="ru-RU" sz="1200" b="1" dirty="0" smtClean="0"/>
              <a:t>] </a:t>
            </a:r>
            <a:r>
              <a:rPr lang="ru-RU" sz="1200" b="1" dirty="0" err="1" smtClean="0"/>
              <a:t>Доньки</a:t>
            </a:r>
            <a:endParaRPr lang="ru-RU" sz="1200" b="1" dirty="0" smtClean="0"/>
          </a:p>
          <a:p>
            <a:r>
              <a:rPr lang="ru-RU" sz="1200" dirty="0" err="1" smtClean="0">
                <a:hlinkClick r:id="rId13" tooltip="Єлисавета Ярославна"/>
              </a:rPr>
              <a:t>Єлисавета</a:t>
            </a:r>
            <a:r>
              <a:rPr lang="ru-RU" sz="1200" dirty="0" smtClean="0">
                <a:hlinkClick r:id="rId13" tooltip="Єлисавета Ярославна"/>
              </a:rPr>
              <a:t> Ярославна</a:t>
            </a:r>
            <a:r>
              <a:rPr lang="ru-RU" sz="1200" dirty="0" smtClean="0"/>
              <a:t> (</a:t>
            </a:r>
            <a:r>
              <a:rPr lang="ru-RU" sz="1200" dirty="0" err="1" smtClean="0"/>
              <a:t>Еллісіф</a:t>
            </a:r>
            <a:r>
              <a:rPr lang="ru-RU" sz="1200" dirty="0" smtClean="0"/>
              <a:t>) (†1076) — </a:t>
            </a:r>
            <a:r>
              <a:rPr lang="ru-RU" sz="1200" dirty="0" err="1" smtClean="0"/>
              <a:t>вийшла</a:t>
            </a:r>
            <a:r>
              <a:rPr lang="ru-RU" sz="1200" dirty="0" smtClean="0"/>
              <a:t> за </a:t>
            </a:r>
            <a:r>
              <a:rPr lang="ru-RU" sz="1200" dirty="0" err="1" smtClean="0"/>
              <a:t>норвезького</a:t>
            </a:r>
            <a:r>
              <a:rPr lang="ru-RU" sz="1200" dirty="0" smtClean="0"/>
              <a:t> короля </a:t>
            </a:r>
            <a:r>
              <a:rPr lang="ru-RU" sz="1200" dirty="0" err="1" smtClean="0">
                <a:hlinkClick r:id="rId14" tooltip="Гаральд III Суворий"/>
              </a:rPr>
              <a:t>Гаральда</a:t>
            </a:r>
            <a:r>
              <a:rPr lang="ru-RU" sz="1200" dirty="0" smtClean="0">
                <a:hlinkClick r:id="rId14" tooltip="Гаральд III Суворий"/>
              </a:rPr>
              <a:t> </a:t>
            </a:r>
            <a:r>
              <a:rPr lang="en-US" sz="1200" dirty="0" smtClean="0">
                <a:hlinkClick r:id="rId14" tooltip="Гаральд III Суворий"/>
              </a:rPr>
              <a:t>III </a:t>
            </a:r>
            <a:r>
              <a:rPr lang="ru-RU" sz="1200" dirty="0" err="1" smtClean="0">
                <a:hlinkClick r:id="rId14" tooltip="Гаральд III Суворий"/>
              </a:rPr>
              <a:t>Суворого</a:t>
            </a:r>
            <a:r>
              <a:rPr lang="ru-RU" sz="1200" dirty="0" smtClean="0"/>
              <a:t>;</a:t>
            </a:r>
          </a:p>
          <a:p>
            <a:r>
              <a:rPr lang="ru-RU" sz="1200" dirty="0" err="1" smtClean="0">
                <a:hlinkClick r:id="rId15" tooltip="Анастасія Ярославна"/>
              </a:rPr>
              <a:t>Анастасія</a:t>
            </a:r>
            <a:r>
              <a:rPr lang="ru-RU" sz="1200" dirty="0" smtClean="0">
                <a:hlinkClick r:id="rId15" tooltip="Анастасія Ярославна"/>
              </a:rPr>
              <a:t> Ярославна</a:t>
            </a:r>
            <a:r>
              <a:rPr lang="ru-RU" sz="1200" dirty="0" smtClean="0"/>
              <a:t> (</a:t>
            </a:r>
            <a:r>
              <a:rPr lang="ru-RU" sz="1200" dirty="0" err="1" smtClean="0"/>
              <a:t>Аґмунда</a:t>
            </a:r>
            <a:r>
              <a:rPr lang="ru-RU" sz="1200" dirty="0" smtClean="0"/>
              <a:t>) (†1097) — </a:t>
            </a:r>
            <a:r>
              <a:rPr lang="ru-RU" sz="1200" dirty="0" err="1" smtClean="0"/>
              <a:t>вийшла</a:t>
            </a:r>
            <a:r>
              <a:rPr lang="ru-RU" sz="1200" dirty="0" smtClean="0"/>
              <a:t> за </a:t>
            </a:r>
            <a:r>
              <a:rPr lang="ru-RU" sz="1200" dirty="0" err="1" smtClean="0"/>
              <a:t>угорського</a:t>
            </a:r>
            <a:r>
              <a:rPr lang="ru-RU" sz="1200" dirty="0" smtClean="0"/>
              <a:t> короля </a:t>
            </a:r>
            <a:r>
              <a:rPr lang="ru-RU" sz="1200" dirty="0" err="1" smtClean="0">
                <a:hlinkClick r:id="rId16" tooltip="Андрій I"/>
              </a:rPr>
              <a:t>Андраша</a:t>
            </a:r>
            <a:r>
              <a:rPr lang="ru-RU" sz="1200" dirty="0" smtClean="0">
                <a:hlinkClick r:id="rId16" tooltip="Андрій I"/>
              </a:rPr>
              <a:t> І</a:t>
            </a:r>
            <a:r>
              <a:rPr lang="ru-RU" sz="1200" dirty="0" smtClean="0"/>
              <a:t>;</a:t>
            </a:r>
          </a:p>
          <a:p>
            <a:r>
              <a:rPr lang="ru-RU" sz="1200" dirty="0" smtClean="0">
                <a:hlinkClick r:id="rId17" tooltip="Анна Ярославна"/>
              </a:rPr>
              <a:t>Анна Ярославна</a:t>
            </a:r>
            <a:r>
              <a:rPr lang="ru-RU" sz="1200" dirty="0" smtClean="0"/>
              <a:t> (</a:t>
            </a:r>
            <a:r>
              <a:rPr lang="ru-RU" sz="1200" dirty="0" err="1" smtClean="0"/>
              <a:t>Аньєс</a:t>
            </a:r>
            <a:r>
              <a:rPr lang="ru-RU" sz="1200" dirty="0" smtClean="0"/>
              <a:t>) (†1077) — </a:t>
            </a:r>
            <a:r>
              <a:rPr lang="ru-RU" sz="1200" dirty="0" err="1" smtClean="0"/>
              <a:t>вийшла</a:t>
            </a:r>
            <a:r>
              <a:rPr lang="ru-RU" sz="1200" dirty="0" smtClean="0"/>
              <a:t> за </a:t>
            </a:r>
            <a:r>
              <a:rPr lang="ru-RU" sz="1200" dirty="0" err="1" smtClean="0"/>
              <a:t>французького</a:t>
            </a:r>
            <a:r>
              <a:rPr lang="ru-RU" sz="1200" dirty="0" smtClean="0"/>
              <a:t> короля </a:t>
            </a:r>
            <a:r>
              <a:rPr lang="ru-RU" sz="1200" dirty="0" err="1" smtClean="0">
                <a:hlinkClick r:id="rId18" tooltip="Генріх I (король Франції)"/>
              </a:rPr>
              <a:t>Генріха</a:t>
            </a:r>
            <a:r>
              <a:rPr lang="ru-RU" sz="1200" dirty="0" smtClean="0">
                <a:hlinkClick r:id="rId18" tooltip="Генріх I (король Франції)"/>
              </a:rPr>
              <a:t> І</a:t>
            </a:r>
            <a:r>
              <a:rPr lang="ru-RU" sz="1200" dirty="0" smtClean="0"/>
              <a:t>. </a:t>
            </a:r>
          </a:p>
          <a:p>
            <a:pPr lvl="1"/>
            <a:r>
              <a:rPr lang="ru-RU" sz="1200" dirty="0" smtClean="0">
                <a:hlinkClick r:id="rId19" tooltip="Агата Київська"/>
              </a:rPr>
              <a:t>Агата </a:t>
            </a:r>
            <a:r>
              <a:rPr lang="ru-RU" sz="1200" dirty="0" err="1" smtClean="0">
                <a:hlinkClick r:id="rId19" tooltip="Агата Київська"/>
              </a:rPr>
              <a:t>Київська</a:t>
            </a:r>
            <a:r>
              <a:rPr lang="ru-RU" sz="1200" dirty="0" smtClean="0"/>
              <a:t> — дружина </a:t>
            </a:r>
            <a:r>
              <a:rPr lang="ru-RU" sz="1200" dirty="0" err="1" smtClean="0"/>
              <a:t>англійського</a:t>
            </a:r>
            <a:r>
              <a:rPr lang="ru-RU" sz="1200" dirty="0" smtClean="0"/>
              <a:t> короля </a:t>
            </a:r>
            <a:r>
              <a:rPr lang="ru-RU" sz="1200" dirty="0" err="1" smtClean="0"/>
              <a:t>Едварда</a:t>
            </a:r>
            <a:r>
              <a:rPr lang="ru-RU" sz="1200" dirty="0" smtClean="0"/>
              <a:t> </a:t>
            </a:r>
            <a:r>
              <a:rPr lang="ru-RU" sz="1200" dirty="0" err="1" smtClean="0"/>
              <a:t>Вигнанця</a:t>
            </a:r>
            <a:r>
              <a:rPr lang="ru-RU" sz="1200" dirty="0" smtClean="0"/>
              <a:t>.</a:t>
            </a:r>
          </a:p>
          <a:p>
            <a:pPr lvl="1"/>
            <a:r>
              <a:rPr lang="ru-RU" sz="1200" dirty="0" err="1" smtClean="0">
                <a:hlinkClick r:id="rId20" tooltip="Проституктовия (ще не написана)"/>
              </a:rPr>
              <a:t>проституктовия</a:t>
            </a:r>
            <a:r>
              <a:rPr lang="ru-RU" sz="1200" dirty="0" smtClean="0"/>
              <a:t> - </a:t>
            </a:r>
            <a:r>
              <a:rPr lang="ru-RU" sz="1200" dirty="0" err="1" smtClean="0"/>
              <a:t>працівницяу</a:t>
            </a:r>
            <a:r>
              <a:rPr lang="ru-RU" sz="1200" dirty="0" smtClean="0"/>
              <a:t> </a:t>
            </a:r>
            <a:r>
              <a:rPr lang="ru-RU" sz="1200" dirty="0" err="1" smtClean="0"/>
              <a:t>палаці</a:t>
            </a:r>
            <a:r>
              <a:rPr lang="ru-RU" sz="1200" dirty="0" smtClean="0"/>
              <a:t> Короля </a:t>
            </a:r>
            <a:r>
              <a:rPr lang="ru-RU" sz="1200" dirty="0" err="1" smtClean="0"/>
              <a:t>Гирргина</a:t>
            </a:r>
            <a:endParaRPr lang="ru-RU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28596" y="5572140"/>
            <a:ext cx="3246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 Рерих Ярослав Мудрый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42887" y="0"/>
            <a:ext cx="44011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77055" y="0"/>
            <a:ext cx="52669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14282" y="2071678"/>
            <a:ext cx="32861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У </a:t>
            </a:r>
            <a:r>
              <a:rPr lang="ru-RU" dirty="0" err="1" smtClean="0"/>
              <a:t>зовнішності</a:t>
            </a:r>
            <a:r>
              <a:rPr lang="ru-RU" dirty="0" smtClean="0"/>
              <a:t> </a:t>
            </a:r>
            <a:r>
              <a:rPr lang="ru-RU" dirty="0" err="1" smtClean="0"/>
              <a:t>переважали</a:t>
            </a:r>
            <a:r>
              <a:rPr lang="ru-RU" dirty="0" smtClean="0"/>
              <a:t> </a:t>
            </a:r>
            <a:r>
              <a:rPr lang="ru-RU" dirty="0" err="1" smtClean="0"/>
              <a:t>риси</a:t>
            </a:r>
            <a:r>
              <a:rPr lang="ru-RU" dirty="0" smtClean="0"/>
              <a:t>, </a:t>
            </a:r>
            <a:r>
              <a:rPr lang="ru-RU" dirty="0" err="1" smtClean="0"/>
              <a:t>притаманні</a:t>
            </a:r>
            <a:r>
              <a:rPr lang="ru-RU" dirty="0" smtClean="0"/>
              <a:t> </a:t>
            </a:r>
            <a:r>
              <a:rPr lang="ru-RU" dirty="0" err="1" smtClean="0"/>
              <a:t>слов'янам</a:t>
            </a:r>
            <a:r>
              <a:rPr lang="ru-RU" dirty="0" smtClean="0"/>
              <a:t> </a:t>
            </a:r>
            <a:r>
              <a:rPr lang="ru-RU" dirty="0" err="1" smtClean="0">
                <a:hlinkClick r:id="rId3" tooltip="Наддніпрянська Україна"/>
              </a:rPr>
              <a:t>Наддніпрянщини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людиною</a:t>
            </a:r>
            <a:r>
              <a:rPr lang="ru-RU" dirty="0" smtClean="0"/>
              <a:t> </a:t>
            </a:r>
            <a:r>
              <a:rPr lang="ru-RU" dirty="0" err="1" smtClean="0"/>
              <a:t>високою</a:t>
            </a:r>
            <a:r>
              <a:rPr lang="ru-RU" dirty="0" smtClean="0"/>
              <a:t> на </a:t>
            </a:r>
            <a:r>
              <a:rPr lang="ru-RU" dirty="0" err="1" smtClean="0"/>
              <a:t>зріст</a:t>
            </a:r>
            <a:r>
              <a:rPr lang="ru-RU" dirty="0" smtClean="0"/>
              <a:t> (</a:t>
            </a:r>
            <a:r>
              <a:rPr lang="ru-RU" dirty="0" err="1" smtClean="0"/>
              <a:t>близько</a:t>
            </a:r>
            <a:r>
              <a:rPr lang="ru-RU" dirty="0" smtClean="0"/>
              <a:t> 175 см),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середнім</a:t>
            </a:r>
            <a:r>
              <a:rPr lang="ru-RU" dirty="0" smtClean="0"/>
              <a:t> </a:t>
            </a:r>
            <a:r>
              <a:rPr lang="ru-RU" dirty="0" err="1" smtClean="0"/>
              <a:t>видовженим</a:t>
            </a:r>
            <a:r>
              <a:rPr lang="ru-RU" dirty="0" smtClean="0"/>
              <a:t> </a:t>
            </a:r>
            <a:r>
              <a:rPr lang="ru-RU" dirty="0" err="1" smtClean="0"/>
              <a:t>обличчям</a:t>
            </a:r>
            <a:r>
              <a:rPr lang="ru-RU" dirty="0" smtClean="0"/>
              <a:t>, </a:t>
            </a:r>
            <a:r>
              <a:rPr lang="ru-RU" dirty="0" err="1" smtClean="0"/>
              <a:t>різко</a:t>
            </a:r>
            <a:r>
              <a:rPr lang="ru-RU" dirty="0" smtClean="0"/>
              <a:t> </a:t>
            </a:r>
            <a:r>
              <a:rPr lang="ru-RU" dirty="0" err="1" smtClean="0"/>
              <a:t>випнутим</a:t>
            </a:r>
            <a:r>
              <a:rPr lang="ru-RU" dirty="0" smtClean="0"/>
              <a:t> носом </a:t>
            </a:r>
            <a:r>
              <a:rPr lang="ru-RU" dirty="0" err="1" smtClean="0"/>
              <a:t>дещо</a:t>
            </a:r>
            <a:r>
              <a:rPr lang="ru-RU" dirty="0" smtClean="0"/>
              <a:t> </a:t>
            </a:r>
            <a:r>
              <a:rPr lang="ru-RU" dirty="0" err="1" smtClean="0"/>
              <a:t>хвилястої</a:t>
            </a:r>
            <a:r>
              <a:rPr lang="ru-RU" dirty="0" smtClean="0"/>
              <a:t> </a:t>
            </a:r>
            <a:r>
              <a:rPr lang="ru-RU" dirty="0" err="1" smtClean="0"/>
              <a:t>форми</a:t>
            </a:r>
            <a:r>
              <a:rPr lang="ru-RU" dirty="0" smtClean="0"/>
              <a:t> та </a:t>
            </a:r>
            <a:r>
              <a:rPr lang="ru-RU" dirty="0" err="1" smtClean="0"/>
              <a:t>з</a:t>
            </a:r>
            <a:r>
              <a:rPr lang="ru-RU" dirty="0" smtClean="0"/>
              <a:t> тонко </a:t>
            </a:r>
            <a:r>
              <a:rPr lang="ru-RU" dirty="0" err="1" smtClean="0"/>
              <a:t>окресленими</a:t>
            </a:r>
            <a:r>
              <a:rPr lang="ru-RU" dirty="0" smtClean="0"/>
              <a:t>, </a:t>
            </a:r>
            <a:r>
              <a:rPr lang="ru-RU" dirty="0" err="1" smtClean="0"/>
              <a:t>відносно</a:t>
            </a:r>
            <a:r>
              <a:rPr lang="ru-RU" dirty="0" smtClean="0"/>
              <a:t> неширокими </a:t>
            </a:r>
            <a:r>
              <a:rPr lang="ru-RU" dirty="0" err="1" smtClean="0"/>
              <a:t>вилицями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1800" dirty="0" smtClean="0"/>
              <a:t>У </a:t>
            </a:r>
            <a:r>
              <a:rPr lang="ru-RU" sz="1800" dirty="0" err="1" smtClean="0"/>
              <a:t>вересні</a:t>
            </a:r>
            <a:r>
              <a:rPr lang="ru-RU" sz="1800" dirty="0" smtClean="0"/>
              <a:t> </a:t>
            </a:r>
            <a:r>
              <a:rPr lang="ru-RU" sz="1800" dirty="0" smtClean="0">
                <a:hlinkClick r:id="rId2" tooltip="2009"/>
              </a:rPr>
              <a:t>2009</a:t>
            </a:r>
            <a:r>
              <a:rPr lang="ru-RU" sz="1800" dirty="0" smtClean="0"/>
              <a:t> року </a:t>
            </a:r>
            <a:r>
              <a:rPr lang="ru-RU" sz="1800" dirty="0" err="1" smtClean="0"/>
              <a:t>українські</a:t>
            </a:r>
            <a:r>
              <a:rPr lang="ru-RU" sz="1800" dirty="0" smtClean="0"/>
              <a:t> </a:t>
            </a:r>
            <a:r>
              <a:rPr lang="ru-RU" sz="1800" dirty="0" err="1" smtClean="0"/>
              <a:t>вчені</a:t>
            </a:r>
            <a:r>
              <a:rPr lang="ru-RU" sz="1800" dirty="0" smtClean="0"/>
              <a:t> почали </a:t>
            </a:r>
            <a:r>
              <a:rPr lang="ru-RU" sz="1800" dirty="0" err="1" smtClean="0"/>
              <a:t>дослідження</a:t>
            </a:r>
            <a:r>
              <a:rPr lang="ru-RU" sz="1800" dirty="0" smtClean="0"/>
              <a:t> </a:t>
            </a:r>
            <a:r>
              <a:rPr lang="ru-RU" sz="1800" dirty="0" err="1" smtClean="0"/>
              <a:t>останків</a:t>
            </a:r>
            <a:r>
              <a:rPr lang="ru-RU" sz="1800" dirty="0" smtClean="0"/>
              <a:t> </a:t>
            </a:r>
            <a:r>
              <a:rPr lang="ru-RU" sz="1800" dirty="0" err="1" smtClean="0"/>
              <a:t>київського</a:t>
            </a:r>
            <a:r>
              <a:rPr lang="ru-RU" sz="1800" dirty="0" smtClean="0"/>
              <a:t> князя Ярослава Мудрого, </a:t>
            </a:r>
            <a:r>
              <a:rPr lang="ru-RU" sz="1800" dirty="0" err="1" smtClean="0"/>
              <a:t>які</a:t>
            </a:r>
            <a:r>
              <a:rPr lang="ru-RU" sz="1800" dirty="0" smtClean="0"/>
              <a:t>, як </a:t>
            </a:r>
            <a:r>
              <a:rPr lang="ru-RU" sz="1800" dirty="0" err="1" smtClean="0"/>
              <a:t>були</a:t>
            </a:r>
            <a:r>
              <a:rPr lang="ru-RU" sz="1800" dirty="0" smtClean="0"/>
              <a:t> </a:t>
            </a:r>
            <a:r>
              <a:rPr lang="ru-RU" sz="1800" dirty="0" err="1" smtClean="0"/>
              <a:t>впевнені</a:t>
            </a:r>
            <a:r>
              <a:rPr lang="ru-RU" sz="1800" dirty="0" smtClean="0"/>
              <a:t> </a:t>
            </a:r>
            <a:r>
              <a:rPr lang="ru-RU" sz="1800" dirty="0" err="1" smtClean="0"/>
              <a:t>дослідники</a:t>
            </a:r>
            <a:r>
              <a:rPr lang="ru-RU" sz="1800" dirty="0" smtClean="0"/>
              <a:t>, </a:t>
            </a:r>
            <a:r>
              <a:rPr lang="ru-RU" sz="1800" dirty="0" err="1" smtClean="0"/>
              <a:t>знаходяться</a:t>
            </a:r>
            <a:r>
              <a:rPr lang="ru-RU" sz="1800" dirty="0" smtClean="0"/>
              <a:t> в саркофагу </a:t>
            </a:r>
            <a:r>
              <a:rPr lang="ru-RU" sz="1800" dirty="0" err="1" smtClean="0">
                <a:hlinkClick r:id="rId3" tooltip="Софійський собор (Київ)"/>
              </a:rPr>
              <a:t>Софійського</a:t>
            </a:r>
            <a:r>
              <a:rPr lang="ru-RU" sz="1800" dirty="0" smtClean="0">
                <a:hlinkClick r:id="rId3" tooltip="Софійський собор (Київ)"/>
              </a:rPr>
              <a:t> собору</a:t>
            </a:r>
            <a:r>
              <a:rPr lang="ru-RU" sz="1800" dirty="0" smtClean="0"/>
              <a:t> в </a:t>
            </a:r>
            <a:r>
              <a:rPr lang="ru-RU" sz="1800" dirty="0" err="1" smtClean="0">
                <a:hlinkClick r:id="rId4" tooltip="Київ"/>
              </a:rPr>
              <a:t>Києві</a:t>
            </a:r>
            <a:r>
              <a:rPr lang="ru-RU" sz="1800" dirty="0" smtClean="0"/>
              <a:t>. Стояло </a:t>
            </a:r>
            <a:r>
              <a:rPr lang="ru-RU" sz="1800" dirty="0" err="1" smtClean="0"/>
              <a:t>завдання</a:t>
            </a:r>
            <a:r>
              <a:rPr lang="ru-RU" sz="1800" dirty="0" smtClean="0"/>
              <a:t> </a:t>
            </a:r>
            <a:r>
              <a:rPr lang="ru-RU" sz="1800" dirty="0" err="1" smtClean="0"/>
              <a:t>визначити</a:t>
            </a:r>
            <a:r>
              <a:rPr lang="ru-RU" sz="1800" dirty="0" smtClean="0"/>
              <a:t>, як </a:t>
            </a:r>
            <a:r>
              <a:rPr lang="ru-RU" sz="1800" dirty="0" err="1" smtClean="0"/>
              <a:t>виглядав</a:t>
            </a:r>
            <a:r>
              <a:rPr lang="ru-RU" sz="1800" dirty="0" smtClean="0"/>
              <a:t> князь, </a:t>
            </a:r>
            <a:r>
              <a:rPr lang="ru-RU" sz="1800" dirty="0" err="1" smtClean="0"/>
              <a:t>якими</a:t>
            </a:r>
            <a:r>
              <a:rPr lang="ru-RU" sz="1800" dirty="0" smtClean="0"/>
              <a:t> хворобами </a:t>
            </a:r>
            <a:r>
              <a:rPr lang="ru-RU" sz="1800" dirty="0" err="1" smtClean="0"/>
              <a:t>хворів</a:t>
            </a:r>
            <a:r>
              <a:rPr lang="ru-RU" sz="1800" dirty="0" smtClean="0"/>
              <a:t>, </a:t>
            </a:r>
            <a:r>
              <a:rPr lang="ru-RU" sz="1800" dirty="0" err="1" smtClean="0"/>
              <a:t>скільки</a:t>
            </a:r>
            <a:r>
              <a:rPr lang="ru-RU" sz="1800" dirty="0" smtClean="0"/>
              <a:t> </a:t>
            </a:r>
            <a:r>
              <a:rPr lang="ru-RU" sz="1800" dirty="0" err="1" smtClean="0"/>
              <a:t>років</a:t>
            </a:r>
            <a:r>
              <a:rPr lang="ru-RU" sz="1800" dirty="0" smtClean="0"/>
              <a:t> прожив, </a:t>
            </a:r>
            <a:r>
              <a:rPr lang="ru-RU" sz="1800" dirty="0" err="1" smtClean="0"/>
              <a:t>від</a:t>
            </a:r>
            <a:r>
              <a:rPr lang="ru-RU" sz="1800" dirty="0" smtClean="0"/>
              <a:t> </a:t>
            </a:r>
            <a:r>
              <a:rPr lang="ru-RU" sz="1800" dirty="0" err="1" smtClean="0"/>
              <a:t>чого</a:t>
            </a:r>
            <a:r>
              <a:rPr lang="ru-RU" sz="1800" dirty="0" smtClean="0"/>
              <a:t> помер. </a:t>
            </a:r>
            <a:r>
              <a:rPr lang="ru-RU" sz="1800" dirty="0" err="1" smtClean="0"/>
              <a:t>Однак</a:t>
            </a:r>
            <a:r>
              <a:rPr lang="ru-RU" sz="1800" dirty="0" smtClean="0"/>
              <a:t>, </a:t>
            </a:r>
            <a:r>
              <a:rPr lang="ru-RU" sz="1800" dirty="0" err="1" smtClean="0"/>
              <a:t>вчені</a:t>
            </a:r>
            <a:r>
              <a:rPr lang="ru-RU" sz="1800" dirty="0" smtClean="0"/>
              <a:t> </a:t>
            </a:r>
            <a:r>
              <a:rPr lang="ru-RU" sz="1800" dirty="0" err="1" smtClean="0"/>
              <a:t>прийшли</a:t>
            </a:r>
            <a:r>
              <a:rPr lang="ru-RU" sz="1800" dirty="0" smtClean="0"/>
              <a:t> до абсолютно </a:t>
            </a:r>
            <a:r>
              <a:rPr lang="ru-RU" sz="1800" dirty="0" err="1" smtClean="0"/>
              <a:t>непередбачуваним</a:t>
            </a:r>
            <a:r>
              <a:rPr lang="ru-RU" sz="1800" dirty="0" smtClean="0"/>
              <a:t> </a:t>
            </a:r>
            <a:r>
              <a:rPr lang="ru-RU" sz="1800" dirty="0" err="1" smtClean="0"/>
              <a:t>висновків</a:t>
            </a:r>
            <a:r>
              <a:rPr lang="ru-RU" sz="1800" dirty="0" smtClean="0"/>
              <a:t>. </a:t>
            </a:r>
            <a:r>
              <a:rPr lang="ru-RU" sz="1800" baseline="30000" dirty="0" smtClean="0">
                <a:hlinkClick r:id="rId5"/>
              </a:rPr>
              <a:t>[5]</a:t>
            </a:r>
            <a:endParaRPr lang="ru-RU" sz="1800" dirty="0" smtClean="0"/>
          </a:p>
          <a:p>
            <a:pPr algn="just"/>
            <a:r>
              <a:rPr lang="ru-RU" sz="1800" dirty="0" err="1" smtClean="0"/>
              <a:t>Вчені</a:t>
            </a:r>
            <a:r>
              <a:rPr lang="ru-RU" sz="1800" dirty="0" smtClean="0"/>
              <a:t> </a:t>
            </a:r>
            <a:r>
              <a:rPr lang="ru-RU" sz="1800" dirty="0" err="1" smtClean="0"/>
              <a:t>встановили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за </a:t>
            </a:r>
            <a:r>
              <a:rPr lang="ru-RU" sz="1800" dirty="0" err="1" smtClean="0"/>
              <a:t>останні</a:t>
            </a:r>
            <a:r>
              <a:rPr lang="ru-RU" sz="1800" dirty="0" smtClean="0"/>
              <a:t> сто </a:t>
            </a:r>
            <a:r>
              <a:rPr lang="ru-RU" sz="1800" dirty="0" err="1" smtClean="0"/>
              <a:t>років</a:t>
            </a:r>
            <a:r>
              <a:rPr lang="ru-RU" sz="1800" dirty="0" smtClean="0"/>
              <a:t> саркофаг </a:t>
            </a:r>
            <a:r>
              <a:rPr lang="ru-RU" sz="1800" dirty="0" err="1" smtClean="0"/>
              <a:t>відкривали</a:t>
            </a:r>
            <a:r>
              <a:rPr lang="ru-RU" sz="1800" dirty="0" smtClean="0"/>
              <a:t> </a:t>
            </a:r>
            <a:r>
              <a:rPr lang="ru-RU" sz="1800" dirty="0" err="1" smtClean="0"/>
              <a:t>тричі</a:t>
            </a:r>
            <a:r>
              <a:rPr lang="ru-RU" sz="1800" dirty="0" smtClean="0"/>
              <a:t>. У </a:t>
            </a:r>
            <a:r>
              <a:rPr lang="ru-RU" sz="1800" dirty="0" smtClean="0">
                <a:hlinkClick r:id="rId6" tooltip="1936"/>
              </a:rPr>
              <a:t>1936</a:t>
            </a:r>
            <a:r>
              <a:rPr lang="ru-RU" sz="1800" dirty="0" smtClean="0"/>
              <a:t> </a:t>
            </a:r>
            <a:r>
              <a:rPr lang="ru-RU" sz="1800" dirty="0" err="1" smtClean="0"/>
              <a:t>році</a:t>
            </a:r>
            <a:r>
              <a:rPr lang="ru-RU" sz="1800" dirty="0" smtClean="0"/>
              <a:t> </a:t>
            </a:r>
            <a:r>
              <a:rPr lang="ru-RU" sz="1800" dirty="0" err="1" smtClean="0"/>
              <a:t>знайшли</a:t>
            </a:r>
            <a:r>
              <a:rPr lang="ru-RU" sz="1800" dirty="0" smtClean="0"/>
              <a:t> купу </a:t>
            </a:r>
            <a:r>
              <a:rPr lang="ru-RU" sz="1800" dirty="0" err="1" smtClean="0"/>
              <a:t>перемішаних</a:t>
            </a:r>
            <a:r>
              <a:rPr lang="ru-RU" sz="1800" dirty="0" smtClean="0"/>
              <a:t> </a:t>
            </a:r>
            <a:r>
              <a:rPr lang="ru-RU" sz="1800" dirty="0" err="1" smtClean="0"/>
              <a:t>кісток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визначили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там </a:t>
            </a:r>
            <a:r>
              <a:rPr lang="ru-RU" sz="1800" dirty="0" err="1" smtClean="0"/>
              <a:t>знаходяться</a:t>
            </a:r>
            <a:r>
              <a:rPr lang="ru-RU" sz="1800" dirty="0" smtClean="0"/>
              <a:t> два </a:t>
            </a:r>
            <a:r>
              <a:rPr lang="ru-RU" sz="1800" dirty="0" err="1" smtClean="0"/>
              <a:t>кістяки</a:t>
            </a:r>
            <a:r>
              <a:rPr lang="ru-RU" sz="1800" dirty="0" smtClean="0"/>
              <a:t>: </a:t>
            </a:r>
            <a:r>
              <a:rPr lang="ru-RU" sz="1800" dirty="0" err="1" smtClean="0"/>
              <a:t>чоловічий</a:t>
            </a:r>
            <a:r>
              <a:rPr lang="ru-RU" sz="1800" dirty="0" smtClean="0"/>
              <a:t>, </a:t>
            </a:r>
            <a:r>
              <a:rPr lang="ru-RU" sz="1800" dirty="0" err="1" smtClean="0"/>
              <a:t>жіночий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кілька</a:t>
            </a:r>
            <a:r>
              <a:rPr lang="ru-RU" sz="1800" dirty="0" smtClean="0"/>
              <a:t> </a:t>
            </a:r>
            <a:r>
              <a:rPr lang="ru-RU" sz="1800" dirty="0" err="1" smtClean="0"/>
              <a:t>кісточок</a:t>
            </a:r>
            <a:r>
              <a:rPr lang="ru-RU" sz="1800" dirty="0" smtClean="0"/>
              <a:t> </a:t>
            </a:r>
            <a:r>
              <a:rPr lang="ru-RU" sz="1800" dirty="0" err="1" smtClean="0"/>
              <a:t>дитини</a:t>
            </a:r>
            <a:r>
              <a:rPr lang="ru-RU" sz="1800" dirty="0" smtClean="0"/>
              <a:t>. У </a:t>
            </a:r>
            <a:r>
              <a:rPr lang="ru-RU" sz="1800" dirty="0" smtClean="0">
                <a:hlinkClick r:id="rId7" tooltip="1939"/>
              </a:rPr>
              <a:t>1939</a:t>
            </a:r>
            <a:r>
              <a:rPr lang="ru-RU" sz="1800" dirty="0" smtClean="0"/>
              <a:t> останки </a:t>
            </a:r>
            <a:r>
              <a:rPr lang="ru-RU" sz="1800" dirty="0" err="1" smtClean="0"/>
              <a:t>вивезли</a:t>
            </a:r>
            <a:r>
              <a:rPr lang="ru-RU" sz="1800" dirty="0" smtClean="0"/>
              <a:t> в </a:t>
            </a:r>
            <a:r>
              <a:rPr lang="ru-RU" sz="1800" dirty="0" err="1" smtClean="0"/>
              <a:t>Ленінградський</a:t>
            </a:r>
            <a:r>
              <a:rPr lang="ru-RU" sz="1800" dirty="0" smtClean="0"/>
              <a:t> </a:t>
            </a:r>
            <a:r>
              <a:rPr lang="ru-RU" sz="1800" dirty="0" err="1" smtClean="0"/>
              <a:t>інститут</a:t>
            </a:r>
            <a:r>
              <a:rPr lang="ru-RU" sz="1800" dirty="0" smtClean="0"/>
              <a:t> </a:t>
            </a:r>
            <a:r>
              <a:rPr lang="ru-RU" sz="1800" dirty="0" err="1" smtClean="0"/>
              <a:t>антропології</a:t>
            </a:r>
            <a:r>
              <a:rPr lang="ru-RU" sz="1800" dirty="0" smtClean="0"/>
              <a:t> для </a:t>
            </a:r>
            <a:r>
              <a:rPr lang="ru-RU" sz="1800" dirty="0" err="1" smtClean="0"/>
              <a:t>дослідження</a:t>
            </a:r>
            <a:r>
              <a:rPr lang="ru-RU" sz="1800" dirty="0" smtClean="0"/>
              <a:t>. А </a:t>
            </a:r>
            <a:r>
              <a:rPr lang="ru-RU" sz="1800" dirty="0" err="1" smtClean="0"/>
              <a:t>вже</a:t>
            </a:r>
            <a:r>
              <a:rPr lang="ru-RU" sz="1800" dirty="0" smtClean="0"/>
              <a:t> у </a:t>
            </a:r>
            <a:r>
              <a:rPr lang="ru-RU" sz="1800" dirty="0" smtClean="0">
                <a:hlinkClick r:id="rId8" tooltip="1964"/>
              </a:rPr>
              <a:t>1964</a:t>
            </a:r>
            <a:r>
              <a:rPr lang="ru-RU" sz="1800" dirty="0" smtClean="0"/>
              <a:t>-му — ковчег повернули на </a:t>
            </a:r>
            <a:r>
              <a:rPr lang="ru-RU" sz="1800" dirty="0" err="1" smtClean="0"/>
              <a:t>місце</a:t>
            </a:r>
            <a:r>
              <a:rPr lang="ru-RU" sz="1800" dirty="0" smtClean="0"/>
              <a:t> в саркофаг. Але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>
                <a:hlinkClick r:id="rId9" tooltip="Ленінград"/>
              </a:rPr>
              <a:t>Ленінграда</a:t>
            </a:r>
            <a:r>
              <a:rPr lang="ru-RU" sz="1800" dirty="0" smtClean="0"/>
              <a:t> останки </a:t>
            </a:r>
            <a:r>
              <a:rPr lang="ru-RU" sz="1800" dirty="0" err="1" smtClean="0"/>
              <a:t>повернулися</a:t>
            </a:r>
            <a:r>
              <a:rPr lang="ru-RU" sz="1800" dirty="0" smtClean="0"/>
              <a:t> </a:t>
            </a:r>
            <a:r>
              <a:rPr lang="ru-RU" sz="1800" dirty="0" err="1" smtClean="0"/>
              <a:t>ще</a:t>
            </a:r>
            <a:r>
              <a:rPr lang="ru-RU" sz="1800" dirty="0" smtClean="0"/>
              <a:t> в </a:t>
            </a:r>
            <a:r>
              <a:rPr lang="ru-RU" sz="1800" dirty="0" smtClean="0">
                <a:hlinkClick r:id="rId10" tooltip="1940"/>
              </a:rPr>
              <a:t>1940</a:t>
            </a:r>
            <a:r>
              <a:rPr lang="ru-RU" sz="1800" dirty="0" smtClean="0"/>
              <a:t> </a:t>
            </a:r>
            <a:r>
              <a:rPr lang="ru-RU" sz="1800" dirty="0" err="1" smtClean="0"/>
              <a:t>році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зберігалися</a:t>
            </a:r>
            <a:r>
              <a:rPr lang="ru-RU" sz="1800" dirty="0" smtClean="0"/>
              <a:t> у фондах. А коли </a:t>
            </a:r>
            <a:r>
              <a:rPr lang="ru-RU" sz="1800" dirty="0" err="1" smtClean="0"/>
              <a:t>відкрили</a:t>
            </a:r>
            <a:r>
              <a:rPr lang="ru-RU" sz="1800" dirty="0" smtClean="0"/>
              <a:t> саркофаг </a:t>
            </a:r>
            <a:r>
              <a:rPr lang="ru-RU" sz="1800" dirty="0" smtClean="0">
                <a:hlinkClick r:id="rId2" tooltip="2009"/>
              </a:rPr>
              <a:t>2009</a:t>
            </a:r>
            <a:r>
              <a:rPr lang="ru-RU" sz="1800" dirty="0" smtClean="0"/>
              <a:t> року, то </a:t>
            </a:r>
            <a:r>
              <a:rPr lang="ru-RU" sz="1800" dirty="0" err="1" smtClean="0"/>
              <a:t>виявили</a:t>
            </a:r>
            <a:r>
              <a:rPr lang="ru-RU" sz="1800" dirty="0" smtClean="0"/>
              <a:t> </a:t>
            </a:r>
            <a:r>
              <a:rPr lang="ru-RU" sz="1800" dirty="0" err="1" smtClean="0"/>
              <a:t>тільки</a:t>
            </a:r>
            <a:r>
              <a:rPr lang="ru-RU" sz="1800" dirty="0" smtClean="0"/>
              <a:t> один скелет,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були</a:t>
            </a:r>
            <a:r>
              <a:rPr lang="ru-RU" sz="1800" dirty="0" smtClean="0"/>
              <a:t> </a:t>
            </a:r>
            <a:r>
              <a:rPr lang="ru-RU" sz="1800" dirty="0" err="1" smtClean="0"/>
              <a:t>впевнені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</a:t>
            </a:r>
            <a:r>
              <a:rPr lang="ru-RU" sz="1800" dirty="0" err="1" smtClean="0"/>
              <a:t>це</a:t>
            </a:r>
            <a:r>
              <a:rPr lang="ru-RU" sz="1800" dirty="0" smtClean="0"/>
              <a:t> Ярослав </a:t>
            </a:r>
            <a:r>
              <a:rPr lang="ru-RU" sz="1800" dirty="0" err="1" smtClean="0"/>
              <a:t>Мудрий</a:t>
            </a:r>
            <a:r>
              <a:rPr lang="ru-RU" sz="1800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 err="1" smtClean="0"/>
              <a:t>Після</a:t>
            </a:r>
            <a:r>
              <a:rPr lang="ru-RU" sz="1800" dirty="0" smtClean="0"/>
              <a:t> </a:t>
            </a:r>
            <a:r>
              <a:rPr lang="ru-RU" sz="1800" dirty="0" err="1" smtClean="0"/>
              <a:t>томографічних</a:t>
            </a:r>
            <a:r>
              <a:rPr lang="ru-RU" sz="1800" dirty="0" smtClean="0"/>
              <a:t>, </a:t>
            </a:r>
            <a:r>
              <a:rPr lang="ru-RU" sz="1800" dirty="0" err="1" smtClean="0"/>
              <a:t>антропологічних</a:t>
            </a:r>
            <a:r>
              <a:rPr lang="ru-RU" sz="1800" dirty="0" smtClean="0"/>
              <a:t>, </a:t>
            </a:r>
            <a:r>
              <a:rPr lang="ru-RU" sz="1800" dirty="0" err="1" smtClean="0"/>
              <a:t>рентгеноскопічних</a:t>
            </a:r>
            <a:r>
              <a:rPr lang="ru-RU" sz="1800" dirty="0" smtClean="0"/>
              <a:t> </a:t>
            </a:r>
            <a:r>
              <a:rPr lang="ru-RU" sz="1800" dirty="0" err="1" smtClean="0"/>
              <a:t>досліджень</a:t>
            </a:r>
            <a:r>
              <a:rPr lang="ru-RU" sz="1800" dirty="0" smtClean="0"/>
              <a:t> </a:t>
            </a:r>
            <a:r>
              <a:rPr lang="ru-RU" sz="1800" dirty="0" err="1" smtClean="0"/>
              <a:t>з'ясувалося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в </a:t>
            </a:r>
            <a:r>
              <a:rPr lang="ru-RU" sz="1800" dirty="0" err="1" smtClean="0"/>
              <a:t>саркофазі</a:t>
            </a:r>
            <a:r>
              <a:rPr lang="ru-RU" sz="1800" dirty="0" smtClean="0"/>
              <a:t> — останки </a:t>
            </a:r>
            <a:r>
              <a:rPr lang="ru-RU" sz="1800" dirty="0" err="1" smtClean="0"/>
              <a:t>жінки</a:t>
            </a:r>
            <a:r>
              <a:rPr lang="ru-RU" sz="1800" dirty="0" smtClean="0"/>
              <a:t>. На </a:t>
            </a:r>
            <a:r>
              <a:rPr lang="ru-RU" sz="1800" dirty="0" err="1" smtClean="0"/>
              <a:t>основі</a:t>
            </a:r>
            <a:r>
              <a:rPr lang="ru-RU" sz="1800" dirty="0" smtClean="0"/>
              <a:t> </a:t>
            </a:r>
            <a:r>
              <a:rPr lang="ru-RU" sz="1800" dirty="0" err="1" smtClean="0"/>
              <a:t>сучасних</a:t>
            </a:r>
            <a:r>
              <a:rPr lang="ru-RU" sz="1800" dirty="0" smtClean="0"/>
              <a:t> </a:t>
            </a:r>
            <a:r>
              <a:rPr lang="ru-RU" sz="1800" dirty="0" err="1" smtClean="0"/>
              <a:t>методів</a:t>
            </a:r>
            <a:r>
              <a:rPr lang="ru-RU" sz="1800" dirty="0" smtClean="0"/>
              <a:t> </a:t>
            </a:r>
            <a:r>
              <a:rPr lang="ru-RU" sz="1800" dirty="0" err="1" smtClean="0"/>
              <a:t>вдалося</a:t>
            </a:r>
            <a:r>
              <a:rPr lang="ru-RU" sz="1800" dirty="0" smtClean="0"/>
              <a:t> </a:t>
            </a:r>
            <a:r>
              <a:rPr lang="ru-RU" sz="1800" dirty="0" err="1" smtClean="0"/>
              <a:t>визначити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</a:t>
            </a:r>
            <a:r>
              <a:rPr lang="ru-RU" sz="1800" dirty="0" err="1" smtClean="0"/>
              <a:t>незнайомка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саркофагу </a:t>
            </a:r>
            <a:r>
              <a:rPr lang="ru-RU" sz="1800" dirty="0" err="1" smtClean="0"/>
              <a:t>має</a:t>
            </a:r>
            <a:r>
              <a:rPr lang="ru-RU" sz="1800" dirty="0" smtClean="0"/>
              <a:t> </a:t>
            </a:r>
            <a:r>
              <a:rPr lang="ru-RU" sz="1800" dirty="0" err="1" smtClean="0"/>
              <a:t>антропологічні</a:t>
            </a:r>
            <a:r>
              <a:rPr lang="ru-RU" sz="1800" dirty="0" smtClean="0"/>
              <a:t> характеристики </a:t>
            </a:r>
            <a:r>
              <a:rPr lang="ru-RU" sz="1800" dirty="0" err="1" smtClean="0"/>
              <a:t>скандинавського</a:t>
            </a:r>
            <a:r>
              <a:rPr lang="ru-RU" sz="1800" dirty="0" smtClean="0"/>
              <a:t> типу. </a:t>
            </a:r>
            <a:r>
              <a:rPr lang="ru-RU" sz="1800" dirty="0" err="1" smtClean="0"/>
              <a:t>Вчені</a:t>
            </a:r>
            <a:r>
              <a:rPr lang="ru-RU" sz="1800" dirty="0" smtClean="0"/>
              <a:t> </a:t>
            </a:r>
            <a:r>
              <a:rPr lang="ru-RU" sz="1800" dirty="0" err="1" smtClean="0"/>
              <a:t>припускають</a:t>
            </a:r>
            <a:r>
              <a:rPr lang="ru-RU" sz="1800" dirty="0" smtClean="0"/>
              <a:t> </a:t>
            </a:r>
            <a:r>
              <a:rPr lang="ru-RU" sz="1800" dirty="0" err="1" smtClean="0"/>
              <a:t>що</a:t>
            </a:r>
            <a:r>
              <a:rPr lang="ru-RU" sz="1800" dirty="0" smtClean="0"/>
              <a:t>, скелет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>
                <a:hlinkClick r:id="rId2" tooltip="Софійський собор (Київ)"/>
              </a:rPr>
              <a:t>Софії</a:t>
            </a:r>
            <a:r>
              <a:rPr lang="ru-RU" sz="1800" dirty="0" smtClean="0"/>
              <a:t> </a:t>
            </a:r>
            <a:r>
              <a:rPr lang="ru-RU" sz="1800" dirty="0" err="1" smtClean="0"/>
              <a:t>належить</a:t>
            </a:r>
            <a:r>
              <a:rPr lang="ru-RU" sz="1800" dirty="0" smtClean="0"/>
              <a:t> </a:t>
            </a:r>
            <a:r>
              <a:rPr lang="ru-RU" sz="1800" dirty="0" err="1" smtClean="0"/>
              <a:t>дружині</a:t>
            </a:r>
            <a:r>
              <a:rPr lang="ru-RU" sz="1800" dirty="0" smtClean="0"/>
              <a:t> Ярослава </a:t>
            </a:r>
            <a:r>
              <a:rPr lang="ru-RU" sz="1800" dirty="0" err="1" smtClean="0">
                <a:hlinkClick r:id="rId3" tooltip="Інгігерда"/>
              </a:rPr>
              <a:t>Інгігерді</a:t>
            </a:r>
            <a:r>
              <a:rPr lang="ru-RU" sz="1800" dirty="0" smtClean="0"/>
              <a:t> (у </a:t>
            </a:r>
            <a:r>
              <a:rPr lang="ru-RU" sz="1800" dirty="0" err="1" smtClean="0"/>
              <a:t>хрещенні</a:t>
            </a:r>
            <a:r>
              <a:rPr lang="ru-RU" sz="1800" dirty="0" smtClean="0"/>
              <a:t> </a:t>
            </a:r>
            <a:r>
              <a:rPr lang="ru-RU" sz="1800" dirty="0" err="1" smtClean="0"/>
              <a:t>Ірині</a:t>
            </a:r>
            <a:r>
              <a:rPr lang="ru-RU" sz="1800" dirty="0" smtClean="0"/>
              <a:t>).</a:t>
            </a:r>
          </a:p>
          <a:p>
            <a:r>
              <a:rPr lang="ru-RU" sz="1800" dirty="0" smtClean="0"/>
              <a:t>За </a:t>
            </a:r>
            <a:r>
              <a:rPr lang="ru-RU" sz="1800" dirty="0" err="1" smtClean="0"/>
              <a:t>літописами</a:t>
            </a:r>
            <a:r>
              <a:rPr lang="ru-RU" sz="1800" dirty="0" smtClean="0"/>
              <a:t>, </a:t>
            </a:r>
            <a:r>
              <a:rPr lang="ru-RU" sz="1800" dirty="0" err="1" smtClean="0">
                <a:hlinkClick r:id="rId3" tooltip="Інгігерда"/>
              </a:rPr>
              <a:t>Інгігерда</a:t>
            </a:r>
            <a:r>
              <a:rPr lang="ru-RU" sz="1800" dirty="0" smtClean="0"/>
              <a:t> померла в </a:t>
            </a:r>
            <a:r>
              <a:rPr lang="ru-RU" sz="1800" dirty="0" smtClean="0">
                <a:hlinkClick r:id="rId4" tooltip="1050"/>
              </a:rPr>
              <a:t>1050</a:t>
            </a:r>
            <a:r>
              <a:rPr lang="ru-RU" sz="1800" dirty="0" smtClean="0"/>
              <a:t> </a:t>
            </a:r>
            <a:r>
              <a:rPr lang="ru-RU" sz="1800" dirty="0" err="1" smtClean="0"/>
              <a:t>році</a:t>
            </a:r>
            <a:r>
              <a:rPr lang="ru-RU" sz="1800" dirty="0" smtClean="0"/>
              <a:t>, у </a:t>
            </a:r>
            <a:r>
              <a:rPr lang="ru-RU" sz="1800" dirty="0" err="1" smtClean="0"/>
              <a:t>віці</a:t>
            </a:r>
            <a:r>
              <a:rPr lang="ru-RU" sz="1800" dirty="0" smtClean="0"/>
              <a:t> 56 </a:t>
            </a:r>
            <a:r>
              <a:rPr lang="ru-RU" sz="1800" dirty="0" err="1" smtClean="0"/>
              <a:t>років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</a:t>
            </a:r>
            <a:r>
              <a:rPr lang="ru-RU" sz="1800" dirty="0" err="1" smtClean="0"/>
              <a:t>відповідає</a:t>
            </a:r>
            <a:r>
              <a:rPr lang="ru-RU" sz="1800" dirty="0" smtClean="0"/>
              <a:t> </a:t>
            </a:r>
            <a:r>
              <a:rPr lang="ru-RU" sz="1800" dirty="0" err="1" smtClean="0"/>
              <a:t>орієнтовному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вікові</a:t>
            </a:r>
            <a:r>
              <a:rPr lang="ru-RU" sz="1800" dirty="0" smtClean="0"/>
              <a:t> </a:t>
            </a:r>
            <a:r>
              <a:rPr lang="ru-RU" sz="1800" dirty="0" err="1" smtClean="0"/>
              <a:t>жінки</a:t>
            </a:r>
            <a:r>
              <a:rPr lang="ru-RU" sz="1800" dirty="0" smtClean="0"/>
              <a:t>, </a:t>
            </a:r>
            <a:r>
              <a:rPr lang="ru-RU" sz="1800" dirty="0" err="1" smtClean="0"/>
              <a:t>чиї</a:t>
            </a:r>
            <a:r>
              <a:rPr lang="ru-RU" sz="1800" dirty="0" smtClean="0"/>
              <a:t> </a:t>
            </a:r>
            <a:r>
              <a:rPr lang="ru-RU" sz="1800" dirty="0" err="1" smtClean="0"/>
              <a:t>кістки</a:t>
            </a:r>
            <a:r>
              <a:rPr lang="ru-RU" sz="1800" dirty="0" smtClean="0"/>
              <a:t> </a:t>
            </a:r>
            <a:r>
              <a:rPr lang="ru-RU" sz="1800" dirty="0" err="1" smtClean="0"/>
              <a:t>виявили</a:t>
            </a:r>
            <a:r>
              <a:rPr lang="ru-RU" sz="1800" dirty="0" smtClean="0"/>
              <a:t> в </a:t>
            </a:r>
            <a:r>
              <a:rPr lang="ru-RU" sz="1800" dirty="0" err="1" smtClean="0"/>
              <a:t>саркофазі</a:t>
            </a:r>
            <a:r>
              <a:rPr lang="ru-RU" sz="1800" dirty="0" smtClean="0"/>
              <a:t>. </a:t>
            </a:r>
            <a:r>
              <a:rPr lang="ru-RU" sz="1800" dirty="0" err="1" smtClean="0"/>
              <a:t>По-друге</a:t>
            </a:r>
            <a:r>
              <a:rPr lang="ru-RU" sz="1800" dirty="0" smtClean="0"/>
              <a:t>, </a:t>
            </a:r>
            <a:r>
              <a:rPr lang="ru-RU" sz="1800" dirty="0" err="1" smtClean="0"/>
              <a:t>кістки</a:t>
            </a:r>
            <a:r>
              <a:rPr lang="ru-RU" sz="1800" dirty="0" smtClean="0"/>
              <a:t> черепа </a:t>
            </a:r>
            <a:r>
              <a:rPr lang="ru-RU" sz="1800" dirty="0" err="1" smtClean="0"/>
              <a:t>підтверджують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скелет </a:t>
            </a:r>
            <a:r>
              <a:rPr lang="ru-RU" sz="1800" dirty="0" err="1" smtClean="0"/>
              <a:t>належить</a:t>
            </a:r>
            <a:r>
              <a:rPr lang="ru-RU" sz="1800" dirty="0" smtClean="0"/>
              <a:t> до </a:t>
            </a:r>
            <a:r>
              <a:rPr lang="ru-RU" sz="1800" dirty="0" err="1" smtClean="0"/>
              <a:t>скандинавського</a:t>
            </a:r>
            <a:r>
              <a:rPr lang="ru-RU" sz="1800" dirty="0" smtClean="0"/>
              <a:t> типу, а </a:t>
            </a:r>
            <a:r>
              <a:rPr lang="ru-RU" sz="1800" dirty="0" err="1" smtClean="0"/>
              <a:t>Інгігерда</a:t>
            </a:r>
            <a:r>
              <a:rPr lang="ru-RU" sz="1800" dirty="0" smtClean="0"/>
              <a:t> </a:t>
            </a:r>
            <a:r>
              <a:rPr lang="ru-RU" sz="1800" dirty="0" err="1" smtClean="0"/>
              <a:t>була</a:t>
            </a:r>
            <a:r>
              <a:rPr lang="ru-RU" sz="1800" dirty="0" smtClean="0"/>
              <a:t> дочкою </a:t>
            </a:r>
            <a:r>
              <a:rPr lang="ru-RU" sz="1800" dirty="0" err="1" smtClean="0"/>
              <a:t>шведського</a:t>
            </a:r>
            <a:r>
              <a:rPr lang="ru-RU" sz="1800" dirty="0" smtClean="0"/>
              <a:t> короля. </a:t>
            </a:r>
            <a:r>
              <a:rPr lang="ru-RU" sz="1800" dirty="0" err="1" smtClean="0"/>
              <a:t>По-третє</a:t>
            </a:r>
            <a:r>
              <a:rPr lang="ru-RU" sz="1800" dirty="0" smtClean="0"/>
              <a:t>, </a:t>
            </a:r>
            <a:r>
              <a:rPr lang="ru-RU" sz="1800" dirty="0" err="1" smtClean="0"/>
              <a:t>офіційно</a:t>
            </a:r>
            <a:r>
              <a:rPr lang="ru-RU" sz="1800" dirty="0" smtClean="0"/>
              <a:t> </a:t>
            </a:r>
            <a:r>
              <a:rPr lang="ru-RU" sz="1800" dirty="0" err="1" smtClean="0"/>
              <a:t>вважається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дружина Ярослава </a:t>
            </a:r>
            <a:r>
              <a:rPr lang="ru-RU" sz="1800" dirty="0" err="1" smtClean="0"/>
              <a:t>похована</a:t>
            </a:r>
            <a:r>
              <a:rPr lang="ru-RU" sz="1800" dirty="0" smtClean="0"/>
              <a:t> в </a:t>
            </a:r>
            <a:r>
              <a:rPr lang="ru-RU" sz="1800" dirty="0" err="1" smtClean="0"/>
              <a:t>Софійському</a:t>
            </a:r>
            <a:r>
              <a:rPr lang="ru-RU" sz="1800" dirty="0" smtClean="0"/>
              <a:t> </a:t>
            </a:r>
            <a:r>
              <a:rPr lang="ru-RU" sz="1800" dirty="0" err="1" smtClean="0"/>
              <a:t>соборі</a:t>
            </a:r>
            <a:r>
              <a:rPr lang="ru-RU" sz="1800" dirty="0" smtClean="0"/>
              <a:t> </a:t>
            </a:r>
            <a:r>
              <a:rPr lang="ru-RU" sz="1800" dirty="0" err="1" smtClean="0"/>
              <a:t>в</a:t>
            </a:r>
            <a:r>
              <a:rPr lang="ru-RU" sz="1800" dirty="0" smtClean="0"/>
              <a:t> </a:t>
            </a:r>
            <a:r>
              <a:rPr lang="ru-RU" sz="1800" dirty="0" err="1" smtClean="0">
                <a:hlinkClick r:id="rId5" tooltip="Новгород"/>
              </a:rPr>
              <a:t>Новгороді</a:t>
            </a:r>
            <a:r>
              <a:rPr lang="ru-RU" sz="1800" dirty="0" smtClean="0"/>
              <a:t>, де </a:t>
            </a:r>
            <a:r>
              <a:rPr lang="ru-RU" sz="1800" dirty="0" err="1" smtClean="0"/>
              <a:t>її</a:t>
            </a:r>
            <a:r>
              <a:rPr lang="ru-RU" sz="1800" dirty="0" smtClean="0"/>
              <a:t> </a:t>
            </a:r>
            <a:r>
              <a:rPr lang="ru-RU" sz="1800" dirty="0" err="1" smtClean="0"/>
              <a:t>мощі</a:t>
            </a:r>
            <a:r>
              <a:rPr lang="ru-RU" sz="1800" dirty="0" smtClean="0"/>
              <a:t> </a:t>
            </a:r>
            <a:r>
              <a:rPr lang="ru-RU" sz="1800" dirty="0" err="1" smtClean="0"/>
              <a:t>шануються</a:t>
            </a:r>
            <a:r>
              <a:rPr lang="ru-RU" sz="1800" dirty="0" smtClean="0"/>
              <a:t> як </a:t>
            </a:r>
            <a:r>
              <a:rPr lang="ru-RU" sz="1800" dirty="0" err="1" smtClean="0"/>
              <a:t>святі</a:t>
            </a:r>
            <a:r>
              <a:rPr lang="ru-RU" sz="1800" dirty="0" smtClean="0"/>
              <a:t>. Але при </a:t>
            </a:r>
            <a:r>
              <a:rPr lang="ru-RU" sz="1800" dirty="0" err="1" smtClean="0"/>
              <a:t>цьому</a:t>
            </a:r>
            <a:r>
              <a:rPr lang="ru-RU" sz="1800" dirty="0" smtClean="0"/>
              <a:t> </a:t>
            </a:r>
            <a:r>
              <a:rPr lang="ru-RU" sz="1800" dirty="0" err="1" smtClean="0"/>
              <a:t>існує</a:t>
            </a:r>
            <a:r>
              <a:rPr lang="ru-RU" sz="1800" dirty="0" smtClean="0"/>
              <a:t> </a:t>
            </a:r>
            <a:r>
              <a:rPr lang="ru-RU" sz="1800" dirty="0" err="1" smtClean="0"/>
              <a:t>паралельна</a:t>
            </a:r>
            <a:r>
              <a:rPr lang="ru-RU" sz="1800" dirty="0" smtClean="0"/>
              <a:t> </a:t>
            </a:r>
            <a:r>
              <a:rPr lang="ru-RU" sz="1800" dirty="0" err="1" smtClean="0"/>
              <a:t>версія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вона </a:t>
            </a:r>
            <a:r>
              <a:rPr lang="ru-RU" sz="1800" dirty="0" err="1" smtClean="0"/>
              <a:t>покоїться</a:t>
            </a:r>
            <a:r>
              <a:rPr lang="ru-RU" sz="1800" dirty="0" smtClean="0"/>
              <a:t> в </a:t>
            </a:r>
            <a:r>
              <a:rPr lang="ru-RU" sz="1800" dirty="0" err="1" smtClean="0">
                <a:hlinkClick r:id="rId2" tooltip="Софійський собор (Київ)"/>
              </a:rPr>
              <a:t>Софії</a:t>
            </a:r>
            <a:r>
              <a:rPr lang="ru-RU" sz="1800" dirty="0" smtClean="0">
                <a:hlinkClick r:id="rId2" tooltip="Софійський собор (Київ)"/>
              </a:rPr>
              <a:t> </a:t>
            </a:r>
            <a:r>
              <a:rPr lang="ru-RU" sz="1800" dirty="0" err="1" smtClean="0">
                <a:hlinkClick r:id="rId2" tooltip="Софійський собор (Київ)"/>
              </a:rPr>
              <a:t>Київській</a:t>
            </a:r>
            <a:r>
              <a:rPr lang="ru-RU" sz="1800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429684" cy="632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52600"/>
            <a:ext cx="8429684" cy="4819672"/>
          </a:xfrm>
        </p:spPr>
        <p:txBody>
          <a:bodyPr/>
          <a:lstStyle/>
          <a:p>
            <a:pPr algn="ctr"/>
            <a:r>
              <a:rPr lang="ru-RU" sz="1600" dirty="0" err="1" smtClean="0"/>
              <a:t>Наприкінці</a:t>
            </a:r>
            <a:r>
              <a:rPr lang="ru-RU" sz="1600" dirty="0" smtClean="0"/>
              <a:t> </a:t>
            </a:r>
            <a:r>
              <a:rPr lang="ru-RU" sz="1600" dirty="0" err="1" smtClean="0"/>
              <a:t>правління</a:t>
            </a:r>
            <a:r>
              <a:rPr lang="ru-RU" sz="1600" dirty="0" smtClean="0"/>
              <a:t> </a:t>
            </a:r>
            <a:r>
              <a:rPr lang="ru-RU" sz="1600" dirty="0" err="1" smtClean="0">
                <a:hlinkClick r:id="rId2" tooltip="Володимир Великий"/>
              </a:rPr>
              <a:t>Володимира</a:t>
            </a:r>
            <a:r>
              <a:rPr lang="ru-RU" sz="1600" dirty="0" smtClean="0">
                <a:hlinkClick r:id="rId2" tooltip="Володимир Великий"/>
              </a:rPr>
              <a:t> </a:t>
            </a:r>
            <a:r>
              <a:rPr lang="en-US" sz="1600" dirty="0" smtClean="0">
                <a:hlinkClick r:id="rId2" tooltip="Володимир Великий"/>
              </a:rPr>
              <a:t>I </a:t>
            </a:r>
            <a:r>
              <a:rPr lang="ru-RU" sz="1600" dirty="0" smtClean="0">
                <a:hlinkClick r:id="rId2" tooltip="Володимир Великий"/>
              </a:rPr>
              <a:t>Великого</a:t>
            </a:r>
            <a:r>
              <a:rPr lang="ru-RU" sz="1600" dirty="0" smtClean="0"/>
              <a:t>, Ярослав </a:t>
            </a:r>
            <a:r>
              <a:rPr lang="ru-RU" sz="1600" dirty="0" err="1" smtClean="0"/>
              <a:t>відмовився</a:t>
            </a:r>
            <a:r>
              <a:rPr lang="ru-RU" sz="1600" dirty="0" smtClean="0"/>
              <a:t> </a:t>
            </a:r>
            <a:r>
              <a:rPr lang="ru-RU" sz="1600" dirty="0" err="1" smtClean="0"/>
              <a:t>сплачувати</a:t>
            </a:r>
            <a:r>
              <a:rPr lang="ru-RU" sz="1600" dirty="0" smtClean="0"/>
              <a:t> </a:t>
            </a:r>
            <a:r>
              <a:rPr lang="ru-RU" sz="1600" dirty="0" err="1" smtClean="0"/>
              <a:t>щорічну</a:t>
            </a:r>
            <a:r>
              <a:rPr lang="ru-RU" sz="1600" dirty="0" smtClean="0"/>
              <a:t> </a:t>
            </a:r>
            <a:r>
              <a:rPr lang="ru-RU" sz="1600" dirty="0" err="1" smtClean="0">
                <a:hlinkClick r:id="rId3" tooltip="Данина"/>
              </a:rPr>
              <a:t>данину</a:t>
            </a:r>
            <a:r>
              <a:rPr lang="ru-RU" sz="1600" dirty="0" smtClean="0"/>
              <a:t> </a:t>
            </a:r>
            <a:r>
              <a:rPr lang="ru-RU" sz="1600" dirty="0" err="1" smtClean="0"/>
              <a:t>Києву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складала</a:t>
            </a:r>
            <a:r>
              <a:rPr lang="ru-RU" sz="1600" dirty="0" smtClean="0"/>
              <a:t> 2000 </a:t>
            </a:r>
            <a:r>
              <a:rPr lang="ru-RU" sz="1600" dirty="0" err="1" smtClean="0">
                <a:hlinkClick r:id="rId4" tooltip="Історія української гривні"/>
              </a:rPr>
              <a:t>гривень</a:t>
            </a:r>
            <a:r>
              <a:rPr lang="ru-RU" sz="1600" dirty="0" smtClean="0"/>
              <a:t>,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виступив</a:t>
            </a:r>
            <a:r>
              <a:rPr lang="ru-RU" sz="1600" dirty="0" smtClean="0"/>
              <a:t> </a:t>
            </a:r>
            <a:r>
              <a:rPr lang="ru-RU" sz="1600" dirty="0" err="1" smtClean="0"/>
              <a:t>проти</a:t>
            </a:r>
            <a:r>
              <a:rPr lang="ru-RU" sz="1600" dirty="0" smtClean="0"/>
              <a:t> </a:t>
            </a:r>
            <a:r>
              <a:rPr lang="ru-RU" sz="1600" dirty="0" err="1" smtClean="0"/>
              <a:t>свого</a:t>
            </a:r>
            <a:r>
              <a:rPr lang="ru-RU" sz="1600" dirty="0" smtClean="0"/>
              <a:t> батька походом. </a:t>
            </a:r>
            <a:r>
              <a:rPr lang="ru-RU" sz="1600" dirty="0" err="1" smtClean="0"/>
              <a:t>Під</a:t>
            </a:r>
            <a:r>
              <a:rPr lang="ru-RU" sz="1600" dirty="0" smtClean="0"/>
              <a:t> час </a:t>
            </a:r>
            <a:r>
              <a:rPr lang="ru-RU" sz="1600" dirty="0" err="1" smtClean="0"/>
              <a:t>приготування</a:t>
            </a:r>
            <a:r>
              <a:rPr lang="ru-RU" sz="1600" dirty="0" smtClean="0"/>
              <a:t> до походу, </a:t>
            </a:r>
            <a:r>
              <a:rPr lang="ru-RU" sz="1600" dirty="0" err="1" smtClean="0"/>
              <a:t>Володимир</a:t>
            </a:r>
            <a:r>
              <a:rPr lang="ru-RU" sz="1600" dirty="0" smtClean="0"/>
              <a:t> помер, а Ярослав, </a:t>
            </a:r>
            <a:r>
              <a:rPr lang="ru-RU" sz="1600" dirty="0" err="1" smtClean="0"/>
              <a:t>скориставшись</a:t>
            </a:r>
            <a:r>
              <a:rPr lang="ru-RU" sz="1600" dirty="0" smtClean="0"/>
              <a:t> </a:t>
            </a:r>
            <a:r>
              <a:rPr lang="ru-RU" sz="1600" dirty="0" err="1" smtClean="0"/>
              <a:t>нагодою</a:t>
            </a:r>
            <a:r>
              <a:rPr lang="ru-RU" sz="1600" dirty="0" smtClean="0"/>
              <a:t>, </a:t>
            </a:r>
            <a:r>
              <a:rPr lang="ru-RU" sz="1600" dirty="0" err="1" smtClean="0"/>
              <a:t>розпочав</a:t>
            </a:r>
            <a:r>
              <a:rPr lang="ru-RU" sz="1600" dirty="0" smtClean="0"/>
              <a:t> </a:t>
            </a:r>
            <a:r>
              <a:rPr lang="ru-RU" sz="1600" dirty="0" err="1" smtClean="0"/>
              <a:t>братовбивчу</a:t>
            </a:r>
            <a:r>
              <a:rPr lang="ru-RU" sz="1600" dirty="0" smtClean="0"/>
              <a:t> </a:t>
            </a:r>
            <a:r>
              <a:rPr lang="ru-RU" sz="1600" dirty="0" err="1" smtClean="0"/>
              <a:t>війну</a:t>
            </a:r>
            <a:r>
              <a:rPr lang="ru-RU" sz="1600" dirty="0" smtClean="0"/>
              <a:t>. Таким чином, </a:t>
            </a:r>
            <a:r>
              <a:rPr lang="ru-RU" sz="1600" dirty="0" err="1" smtClean="0"/>
              <a:t>ініціатором</a:t>
            </a:r>
            <a:r>
              <a:rPr lang="ru-RU" sz="1600" dirty="0" smtClean="0"/>
              <a:t> </a:t>
            </a:r>
            <a:r>
              <a:rPr lang="ru-RU" sz="1600" dirty="0" err="1" smtClean="0"/>
              <a:t>громадянської</a:t>
            </a:r>
            <a:r>
              <a:rPr lang="ru-RU" sz="1600" dirty="0" smtClean="0"/>
              <a:t> </a:t>
            </a:r>
            <a:r>
              <a:rPr lang="ru-RU" sz="1600" dirty="0" err="1" smtClean="0"/>
              <a:t>війни</a:t>
            </a:r>
            <a:r>
              <a:rPr lang="ru-RU" sz="1600" dirty="0" smtClean="0"/>
              <a:t> на </a:t>
            </a:r>
            <a:r>
              <a:rPr lang="ru-RU" sz="1600" dirty="0" err="1" smtClean="0"/>
              <a:t>Русі</a:t>
            </a:r>
            <a:r>
              <a:rPr lang="ru-RU" sz="1600" dirty="0" smtClean="0"/>
              <a:t> </a:t>
            </a:r>
            <a:r>
              <a:rPr lang="ru-RU" sz="1600" dirty="0" err="1" smtClean="0"/>
              <a:t>був</a:t>
            </a:r>
            <a:r>
              <a:rPr lang="ru-RU" sz="1600" dirty="0" smtClean="0"/>
              <a:t> </a:t>
            </a:r>
            <a:r>
              <a:rPr lang="ru-RU" sz="1600" dirty="0" err="1" smtClean="0"/>
              <a:t>саме</a:t>
            </a:r>
            <a:r>
              <a:rPr lang="ru-RU" sz="1600" dirty="0" smtClean="0"/>
              <a:t> Ярослав.</a:t>
            </a:r>
          </a:p>
          <a:p>
            <a:pPr algn="ctr"/>
            <a:r>
              <a:rPr lang="ru-RU" sz="1600" dirty="0" err="1" smtClean="0"/>
              <a:t>Після</a:t>
            </a:r>
            <a:r>
              <a:rPr lang="ru-RU" sz="1600" dirty="0" smtClean="0"/>
              <a:t> </a:t>
            </a:r>
            <a:r>
              <a:rPr lang="ru-RU" sz="1600" dirty="0" err="1" smtClean="0"/>
              <a:t>смерті</a:t>
            </a:r>
            <a:r>
              <a:rPr lang="ru-RU" sz="1600" dirty="0" smtClean="0"/>
              <a:t> </a:t>
            </a:r>
            <a:r>
              <a:rPr lang="ru-RU" sz="1600" dirty="0" err="1" smtClean="0"/>
              <a:t>свого</a:t>
            </a:r>
            <a:r>
              <a:rPr lang="ru-RU" sz="1600" dirty="0" smtClean="0"/>
              <a:t> батька </a:t>
            </a:r>
            <a:r>
              <a:rPr lang="ru-RU" sz="1600" dirty="0" err="1" smtClean="0">
                <a:hlinkClick r:id="rId2" tooltip="Володимир Великий"/>
              </a:rPr>
              <a:t>Володимира</a:t>
            </a:r>
            <a:r>
              <a:rPr lang="ru-RU" sz="1600" dirty="0" smtClean="0">
                <a:hlinkClick r:id="rId2" tooltip="Володимир Великий"/>
              </a:rPr>
              <a:t> </a:t>
            </a:r>
            <a:r>
              <a:rPr lang="en-US" sz="1600" dirty="0" smtClean="0">
                <a:hlinkClick r:id="rId2" tooltip="Володимир Великий"/>
              </a:rPr>
              <a:t>I</a:t>
            </a:r>
            <a:r>
              <a:rPr lang="en-US" sz="1600" dirty="0" smtClean="0"/>
              <a:t> </a:t>
            </a:r>
            <a:r>
              <a:rPr lang="ru-RU" sz="1600" dirty="0" smtClean="0"/>
              <a:t>в </a:t>
            </a:r>
            <a:r>
              <a:rPr lang="ru-RU" sz="1600" dirty="0" smtClean="0">
                <a:hlinkClick r:id="rId5" tooltip="1015"/>
              </a:rPr>
              <a:t>1015</a:t>
            </a:r>
            <a:r>
              <a:rPr lang="ru-RU" sz="1600" dirty="0" smtClean="0"/>
              <a:t> </a:t>
            </a:r>
            <a:r>
              <a:rPr lang="ru-RU" sz="1600" dirty="0" err="1" smtClean="0"/>
              <a:t>році</a:t>
            </a:r>
            <a:r>
              <a:rPr lang="ru-RU" sz="1600" dirty="0" smtClean="0"/>
              <a:t> Ярослав </a:t>
            </a:r>
            <a:r>
              <a:rPr lang="en-US" sz="1600" dirty="0" smtClean="0"/>
              <a:t>I </a:t>
            </a:r>
            <a:r>
              <a:rPr lang="ru-RU" sz="1600" dirty="0" err="1" smtClean="0"/>
              <a:t>Мудрий</a:t>
            </a:r>
            <a:r>
              <a:rPr lang="ru-RU" sz="1600" dirty="0" smtClean="0"/>
              <a:t> в </a:t>
            </a:r>
            <a:r>
              <a:rPr lang="ru-RU" sz="1600" dirty="0" err="1" smtClean="0"/>
              <a:t>жорстокій</a:t>
            </a:r>
            <a:r>
              <a:rPr lang="ru-RU" sz="1600" dirty="0" smtClean="0"/>
              <a:t> </a:t>
            </a:r>
            <a:r>
              <a:rPr lang="ru-RU" sz="1600" dirty="0" err="1" smtClean="0"/>
              <a:t>боротьбі</a:t>
            </a:r>
            <a:r>
              <a:rPr lang="ru-RU" sz="1600" dirty="0" smtClean="0"/>
              <a:t> за </a:t>
            </a:r>
            <a:r>
              <a:rPr lang="ru-RU" sz="1600" dirty="0" err="1" smtClean="0"/>
              <a:t>київський</a:t>
            </a:r>
            <a:r>
              <a:rPr lang="ru-RU" sz="1600" dirty="0" smtClean="0"/>
              <a:t> престол </a:t>
            </a:r>
            <a:r>
              <a:rPr lang="ru-RU" sz="1600" dirty="0" err="1" smtClean="0"/>
              <a:t>розбив</a:t>
            </a:r>
            <a:r>
              <a:rPr lang="ru-RU" sz="1600" dirty="0" smtClean="0"/>
              <a:t> </a:t>
            </a:r>
            <a:r>
              <a:rPr lang="ru-RU" sz="1600" dirty="0" err="1" smtClean="0"/>
              <a:t>війська</a:t>
            </a:r>
            <a:r>
              <a:rPr lang="ru-RU" sz="1600" dirty="0" smtClean="0"/>
              <a:t> </a:t>
            </a:r>
            <a:r>
              <a:rPr lang="ru-RU" sz="1600" dirty="0" smtClean="0">
                <a:hlinkClick r:id="rId6" tooltip="Святополк Окаянний"/>
              </a:rPr>
              <a:t>Святополка </a:t>
            </a:r>
            <a:r>
              <a:rPr lang="en-US" sz="1600" dirty="0" smtClean="0">
                <a:hlinkClick r:id="rId6" tooltip="Святополк Окаянний"/>
              </a:rPr>
              <a:t>I</a:t>
            </a:r>
            <a:r>
              <a:rPr lang="en-US" sz="1600" dirty="0" smtClean="0"/>
              <a:t> </a:t>
            </a:r>
            <a:r>
              <a:rPr lang="ru-RU" sz="1600" dirty="0" err="1" smtClean="0"/>
              <a:t>біля</a:t>
            </a:r>
            <a:r>
              <a:rPr lang="ru-RU" sz="1600" dirty="0" smtClean="0"/>
              <a:t> </a:t>
            </a:r>
            <a:r>
              <a:rPr lang="ru-RU" sz="1600" dirty="0" err="1" smtClean="0">
                <a:hlinkClick r:id="rId7" tooltip="Любеч"/>
              </a:rPr>
              <a:t>Любеча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посів</a:t>
            </a:r>
            <a:r>
              <a:rPr lang="ru-RU" sz="1600" dirty="0" smtClean="0"/>
              <a:t> </a:t>
            </a:r>
            <a:r>
              <a:rPr lang="ru-RU" sz="1600" dirty="0" err="1" smtClean="0"/>
              <a:t>київський</a:t>
            </a:r>
            <a:r>
              <a:rPr lang="ru-RU" sz="1600" dirty="0" smtClean="0"/>
              <a:t> </a:t>
            </a:r>
            <a:r>
              <a:rPr lang="ru-RU" sz="1600" dirty="0" err="1" smtClean="0"/>
              <a:t>великокняжий</a:t>
            </a:r>
            <a:r>
              <a:rPr lang="ru-RU" sz="1600" dirty="0" smtClean="0"/>
              <a:t> престол, </a:t>
            </a:r>
            <a:r>
              <a:rPr lang="ru-RU" sz="1600" dirty="0" err="1" smtClean="0"/>
              <a:t>але</a:t>
            </a:r>
            <a:r>
              <a:rPr lang="ru-RU" sz="1600" dirty="0" smtClean="0"/>
              <a:t> </a:t>
            </a:r>
            <a:r>
              <a:rPr lang="ru-RU" sz="1600" dirty="0" smtClean="0">
                <a:hlinkClick r:id="rId8" tooltip="1018"/>
              </a:rPr>
              <a:t>1018</a:t>
            </a:r>
            <a:r>
              <a:rPr lang="ru-RU" sz="1600" dirty="0" smtClean="0"/>
              <a:t> </a:t>
            </a:r>
            <a:r>
              <a:rPr lang="ru-RU" sz="1600" dirty="0" err="1" smtClean="0"/>
              <a:t>під</a:t>
            </a:r>
            <a:r>
              <a:rPr lang="ru-RU" sz="1600" dirty="0" smtClean="0"/>
              <a:t> натиском </a:t>
            </a:r>
            <a:r>
              <a:rPr lang="ru-RU" sz="1600" dirty="0" err="1" smtClean="0"/>
              <a:t>польських</a:t>
            </a:r>
            <a:r>
              <a:rPr lang="ru-RU" sz="1600" dirty="0" smtClean="0"/>
              <a:t> </a:t>
            </a:r>
            <a:r>
              <a:rPr lang="ru-RU" sz="1600" dirty="0" err="1" smtClean="0"/>
              <a:t>військ</a:t>
            </a:r>
            <a:r>
              <a:rPr lang="ru-RU" sz="1600" dirty="0" smtClean="0"/>
              <a:t> короля </a:t>
            </a:r>
            <a:r>
              <a:rPr lang="ru-RU" sz="1600" dirty="0" err="1" smtClean="0">
                <a:hlinkClick r:id="rId9" tooltip="Болеслав Хоробрий"/>
              </a:rPr>
              <a:t>Болеслава</a:t>
            </a:r>
            <a:r>
              <a:rPr lang="ru-RU" sz="1600" dirty="0" smtClean="0">
                <a:hlinkClick r:id="rId9" tooltip="Болеслав Хоробрий"/>
              </a:rPr>
              <a:t> І</a:t>
            </a:r>
            <a:r>
              <a:rPr lang="ru-RU" sz="1600" dirty="0" smtClean="0"/>
              <a:t>, </a:t>
            </a:r>
            <a:r>
              <a:rPr lang="ru-RU" sz="1600" dirty="0" err="1" smtClean="0"/>
              <a:t>яких</a:t>
            </a:r>
            <a:r>
              <a:rPr lang="ru-RU" sz="1600" dirty="0" smtClean="0"/>
              <a:t> взяв </a:t>
            </a:r>
            <a:r>
              <a:rPr lang="ru-RU" sz="1600" dirty="0" err="1" smtClean="0"/>
              <a:t>собі</a:t>
            </a:r>
            <a:r>
              <a:rPr lang="ru-RU" sz="1600" dirty="0" smtClean="0"/>
              <a:t> на </a:t>
            </a:r>
            <a:r>
              <a:rPr lang="ru-RU" sz="1600" dirty="0" err="1" smtClean="0"/>
              <a:t>допомогу</a:t>
            </a:r>
            <a:r>
              <a:rPr lang="ru-RU" sz="1600" dirty="0" smtClean="0"/>
              <a:t> Святополк, </a:t>
            </a:r>
            <a:r>
              <a:rPr lang="ru-RU" sz="1600" dirty="0" err="1" smtClean="0"/>
              <a:t>мусив</a:t>
            </a:r>
            <a:r>
              <a:rPr lang="ru-RU" sz="1600" dirty="0" smtClean="0"/>
              <a:t> </a:t>
            </a:r>
            <a:r>
              <a:rPr lang="ru-RU" sz="1600" dirty="0" err="1" smtClean="0"/>
              <a:t>покинути</a:t>
            </a:r>
            <a:r>
              <a:rPr lang="ru-RU" sz="1600" dirty="0" smtClean="0"/>
              <a:t> </a:t>
            </a:r>
            <a:r>
              <a:rPr lang="ru-RU" sz="1600" dirty="0" err="1" smtClean="0"/>
              <a:t>Київ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утік</a:t>
            </a:r>
            <a:r>
              <a:rPr lang="ru-RU" sz="1600" dirty="0" smtClean="0"/>
              <a:t> до Новгорода. </a:t>
            </a:r>
            <a:r>
              <a:rPr lang="ru-RU" sz="1600" dirty="0" err="1" smtClean="0"/>
              <a:t>Після</a:t>
            </a:r>
            <a:r>
              <a:rPr lang="ru-RU" sz="1600" dirty="0" smtClean="0"/>
              <a:t> </a:t>
            </a:r>
            <a:r>
              <a:rPr lang="ru-RU" sz="1600" dirty="0" err="1" smtClean="0"/>
              <a:t>остаточної</a:t>
            </a:r>
            <a:r>
              <a:rPr lang="ru-RU" sz="1600" dirty="0" smtClean="0"/>
              <a:t> перемоги в </a:t>
            </a:r>
            <a:r>
              <a:rPr lang="ru-RU" sz="1600" dirty="0" err="1" smtClean="0"/>
              <a:t>битві</a:t>
            </a:r>
            <a:r>
              <a:rPr lang="ru-RU" sz="1600" dirty="0" smtClean="0"/>
              <a:t> над </a:t>
            </a:r>
            <a:r>
              <a:rPr lang="ru-RU" sz="1600" dirty="0" err="1" smtClean="0"/>
              <a:t>річкою</a:t>
            </a:r>
            <a:r>
              <a:rPr lang="ru-RU" sz="1600" dirty="0" smtClean="0"/>
              <a:t> </a:t>
            </a:r>
            <a:r>
              <a:rPr lang="ru-RU" sz="1600" dirty="0" err="1" smtClean="0">
                <a:hlinkClick r:id="rId10" tooltip="Альта"/>
              </a:rPr>
              <a:t>Альтою</a:t>
            </a:r>
            <a:r>
              <a:rPr lang="ru-RU" sz="1600" dirty="0" smtClean="0"/>
              <a:t> </a:t>
            </a:r>
            <a:r>
              <a:rPr lang="ru-RU" sz="1600" dirty="0" smtClean="0">
                <a:hlinkClick r:id="rId11" tooltip="1019"/>
              </a:rPr>
              <a:t>1019</a:t>
            </a:r>
            <a:r>
              <a:rPr lang="ru-RU" sz="1600" dirty="0" smtClean="0"/>
              <a:t> Ярослав </a:t>
            </a:r>
            <a:r>
              <a:rPr lang="ru-RU" sz="1600" dirty="0" err="1" smtClean="0"/>
              <a:t>Мудрий</a:t>
            </a:r>
            <a:r>
              <a:rPr lang="ru-RU" sz="1600" dirty="0" smtClean="0"/>
              <a:t> став </a:t>
            </a:r>
            <a:r>
              <a:rPr lang="ru-RU" sz="1600" dirty="0" err="1" smtClean="0"/>
              <a:t>київським</a:t>
            </a:r>
            <a:r>
              <a:rPr lang="ru-RU" sz="1600" dirty="0" smtClean="0"/>
              <a:t> Великим князем. За </a:t>
            </a:r>
            <a:r>
              <a:rPr lang="ru-RU" sz="1600" dirty="0" err="1" smtClean="0"/>
              <a:t>однією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версій</a:t>
            </a:r>
            <a:r>
              <a:rPr lang="ru-RU" sz="1600" dirty="0" smtClean="0"/>
              <a:t>, у </a:t>
            </a:r>
            <a:r>
              <a:rPr lang="ru-RU" sz="1600" dirty="0" err="1" smtClean="0"/>
              <a:t>результаті</a:t>
            </a:r>
            <a:r>
              <a:rPr lang="ru-RU" sz="1600" dirty="0" smtClean="0"/>
              <a:t> </a:t>
            </a:r>
            <a:r>
              <a:rPr lang="ru-RU" sz="1600" dirty="0" err="1" smtClean="0"/>
              <a:t>братовбивчої</a:t>
            </a:r>
            <a:r>
              <a:rPr lang="ru-RU" sz="1600" dirty="0" smtClean="0"/>
              <a:t> </a:t>
            </a:r>
            <a:r>
              <a:rPr lang="ru-RU" sz="1600" dirty="0" err="1" smtClean="0"/>
              <a:t>війни</a:t>
            </a:r>
            <a:r>
              <a:rPr lang="ru-RU" sz="1600" dirty="0" smtClean="0"/>
              <a:t> </a:t>
            </a:r>
            <a:r>
              <a:rPr lang="ru-RU" sz="1600" dirty="0" err="1" smtClean="0"/>
              <a:t>саме</a:t>
            </a:r>
            <a:r>
              <a:rPr lang="ru-RU" sz="1600" dirty="0" smtClean="0"/>
              <a:t> Ярославом </a:t>
            </a:r>
            <a:r>
              <a:rPr lang="ru-RU" sz="1600" dirty="0" err="1" smtClean="0"/>
              <a:t>були</a:t>
            </a:r>
            <a:r>
              <a:rPr lang="ru-RU" sz="1600" dirty="0" smtClean="0"/>
              <a:t> </a:t>
            </a:r>
            <a:r>
              <a:rPr lang="ru-RU" sz="1600" dirty="0" err="1" smtClean="0"/>
              <a:t>вбиті</a:t>
            </a:r>
            <a:r>
              <a:rPr lang="ru-RU" sz="1600" dirty="0" smtClean="0"/>
              <a:t> </a:t>
            </a:r>
            <a:r>
              <a:rPr lang="ru-RU" sz="1600" dirty="0" err="1" smtClean="0"/>
              <a:t>святі</a:t>
            </a:r>
            <a:r>
              <a:rPr lang="ru-RU" sz="1600" dirty="0" smtClean="0"/>
              <a:t> </a:t>
            </a:r>
            <a:r>
              <a:rPr lang="ru-RU" sz="1600" dirty="0" err="1" smtClean="0"/>
              <a:t>брати</a:t>
            </a:r>
            <a:r>
              <a:rPr lang="ru-RU" sz="1600" dirty="0" smtClean="0"/>
              <a:t> </a:t>
            </a:r>
            <a:r>
              <a:rPr lang="ru-RU" sz="1600" dirty="0" smtClean="0">
                <a:hlinkClick r:id="rId12" tooltip="Борис і Гліб"/>
              </a:rPr>
              <a:t>Борис </a:t>
            </a:r>
            <a:r>
              <a:rPr lang="ru-RU" sz="1600" dirty="0" err="1" smtClean="0">
                <a:hlinkClick r:id="rId12" tooltip="Борис і Гліб"/>
              </a:rPr>
              <a:t>і</a:t>
            </a:r>
            <a:r>
              <a:rPr lang="ru-RU" sz="1600" dirty="0" smtClean="0">
                <a:hlinkClick r:id="rId12" tooltip="Борис і Гліб"/>
              </a:rPr>
              <a:t> </a:t>
            </a:r>
            <a:r>
              <a:rPr lang="ru-RU" sz="1600" dirty="0" err="1" smtClean="0">
                <a:hlinkClick r:id="rId12" tooltip="Борис і Гліб"/>
              </a:rPr>
              <a:t>Гліб</a:t>
            </a:r>
            <a:r>
              <a:rPr lang="ru-RU" sz="1600" dirty="0" smtClean="0"/>
              <a:t> та </a:t>
            </a:r>
            <a:r>
              <a:rPr lang="ru-RU" sz="1600" dirty="0" smtClean="0">
                <a:hlinkClick r:id="rId13" tooltip="Святослав Володимирович"/>
              </a:rPr>
              <a:t>Святослав</a:t>
            </a:r>
            <a:r>
              <a:rPr lang="ru-RU" sz="1600" dirty="0" smtClean="0"/>
              <a:t> (</a:t>
            </a:r>
            <a:r>
              <a:rPr lang="ru-RU" sz="1600" dirty="0" err="1" smtClean="0"/>
              <a:t>дослідження</a:t>
            </a:r>
            <a:r>
              <a:rPr lang="ru-RU" sz="1600" dirty="0" smtClean="0"/>
              <a:t> М. </a:t>
            </a:r>
            <a:r>
              <a:rPr lang="ru-RU" sz="1600" dirty="0" err="1" smtClean="0"/>
              <a:t>Ільїна</a:t>
            </a:r>
            <a:r>
              <a:rPr lang="ru-RU" sz="1600" dirty="0" smtClean="0"/>
              <a:t>, 1964 р.</a:t>
            </a:r>
            <a:r>
              <a:rPr lang="ru-RU" sz="1600" baseline="30000" dirty="0" smtClean="0">
                <a:hlinkClick r:id="rId14"/>
              </a:rPr>
              <a:t>[1]</a:t>
            </a:r>
            <a:r>
              <a:rPr lang="ru-RU" sz="1600" dirty="0" smtClean="0"/>
              <a:t>). </a:t>
            </a:r>
            <a:r>
              <a:rPr lang="ru-RU" sz="1600" dirty="0" err="1" smtClean="0"/>
              <a:t>Проте</a:t>
            </a:r>
            <a:r>
              <a:rPr lang="ru-RU" sz="1600" dirty="0" smtClean="0"/>
              <a:t>, в </a:t>
            </a:r>
            <a:r>
              <a:rPr lang="ru-RU" sz="1600" dirty="0" err="1" smtClean="0"/>
              <a:t>княжій</a:t>
            </a:r>
            <a:r>
              <a:rPr lang="ru-RU" sz="1600" dirty="0" smtClean="0"/>
              <a:t> </a:t>
            </a:r>
            <a:r>
              <a:rPr lang="ru-RU" sz="1600" dirty="0" err="1" smtClean="0"/>
              <a:t>офіційній</a:t>
            </a:r>
            <a:r>
              <a:rPr lang="ru-RU" sz="1600" dirty="0" smtClean="0"/>
              <a:t> </a:t>
            </a:r>
            <a:r>
              <a:rPr lang="ru-RU" sz="1600" dirty="0" err="1" smtClean="0"/>
              <a:t>історіографії</a:t>
            </a:r>
            <a:r>
              <a:rPr lang="ru-RU" sz="1600" dirty="0" smtClean="0"/>
              <a:t> — </a:t>
            </a:r>
            <a:r>
              <a:rPr lang="ru-RU" sz="1600" dirty="0" err="1" smtClean="0"/>
              <a:t>це</a:t>
            </a:r>
            <a:r>
              <a:rPr lang="ru-RU" sz="1600" dirty="0" smtClean="0"/>
              <a:t> </a:t>
            </a:r>
            <a:r>
              <a:rPr lang="ru-RU" sz="1600" dirty="0" err="1" smtClean="0"/>
              <a:t>вбивство</a:t>
            </a:r>
            <a:r>
              <a:rPr lang="ru-RU" sz="1600" dirty="0" smtClean="0"/>
              <a:t> </a:t>
            </a:r>
            <a:r>
              <a:rPr lang="ru-RU" sz="1600" dirty="0" err="1" smtClean="0"/>
              <a:t>було</a:t>
            </a:r>
            <a:r>
              <a:rPr lang="ru-RU" sz="1600" dirty="0" smtClean="0"/>
              <a:t> приписано Святополку, </a:t>
            </a:r>
            <a:r>
              <a:rPr lang="ru-RU" sz="1600" dirty="0" err="1" smtClean="0"/>
              <a:t>якому</a:t>
            </a:r>
            <a:r>
              <a:rPr lang="ru-RU" sz="1600" dirty="0" smtClean="0"/>
              <a:t> приписали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прізвисько</a:t>
            </a:r>
            <a:r>
              <a:rPr lang="ru-RU" sz="1600" dirty="0" smtClean="0"/>
              <a:t> «</a:t>
            </a:r>
            <a:r>
              <a:rPr lang="ru-RU" sz="1600" dirty="0" err="1" smtClean="0"/>
              <a:t>Окаянний</a:t>
            </a:r>
            <a:r>
              <a:rPr lang="ru-RU" sz="1600" dirty="0" smtClean="0"/>
              <a:t>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01619" y="0"/>
            <a:ext cx="53423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0034" y="5072074"/>
            <a:ext cx="3286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Генкина </a:t>
            </a:r>
            <a:r>
              <a:rPr lang="ru-RU" dirty="0" err="1" smtClean="0"/>
              <a:t>Нэлла</a:t>
            </a:r>
            <a:r>
              <a:rPr lang="ru-RU" dirty="0" smtClean="0"/>
              <a:t> Александровна Ярослав Мудрый.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752600"/>
            <a:ext cx="8643998" cy="5105400"/>
          </a:xfrm>
        </p:spPr>
        <p:txBody>
          <a:bodyPr/>
          <a:lstStyle/>
          <a:p>
            <a:r>
              <a:rPr lang="ru-RU" sz="1400" dirty="0" err="1" smtClean="0"/>
              <a:t>Прагнучи</a:t>
            </a:r>
            <a:r>
              <a:rPr lang="ru-RU" sz="1400" dirty="0" smtClean="0"/>
              <a:t> </a:t>
            </a:r>
            <a:r>
              <a:rPr lang="ru-RU" sz="1400" dirty="0" err="1" smtClean="0"/>
              <a:t>об'єднати</a:t>
            </a:r>
            <a:r>
              <a:rPr lang="ru-RU" sz="1400" dirty="0" smtClean="0"/>
              <a:t> </a:t>
            </a:r>
            <a:r>
              <a:rPr lang="ru-RU" sz="1400" dirty="0" err="1" smtClean="0"/>
              <a:t>всі</a:t>
            </a:r>
            <a:r>
              <a:rPr lang="ru-RU" sz="1400" dirty="0" smtClean="0"/>
              <a:t> </a:t>
            </a:r>
            <a:r>
              <a:rPr lang="ru-RU" sz="1400" dirty="0" err="1" smtClean="0"/>
              <a:t>руські</a:t>
            </a:r>
            <a:r>
              <a:rPr lang="ru-RU" sz="1400" dirty="0" smtClean="0"/>
              <a:t> </a:t>
            </a:r>
            <a:r>
              <a:rPr lang="ru-RU" sz="1400" dirty="0" err="1" smtClean="0"/>
              <a:t>землі</a:t>
            </a:r>
            <a:r>
              <a:rPr lang="ru-RU" sz="1400" dirty="0" smtClean="0"/>
              <a:t> </a:t>
            </a:r>
            <a:r>
              <a:rPr lang="ru-RU" sz="1400" dirty="0" err="1" smtClean="0"/>
              <a:t>під</a:t>
            </a:r>
            <a:r>
              <a:rPr lang="ru-RU" sz="1400" dirty="0" smtClean="0"/>
              <a:t> </a:t>
            </a:r>
            <a:r>
              <a:rPr lang="ru-RU" sz="1400" dirty="0" err="1" smtClean="0"/>
              <a:t>своєю</a:t>
            </a:r>
            <a:r>
              <a:rPr lang="ru-RU" sz="1400" dirty="0" smtClean="0"/>
              <a:t> </a:t>
            </a:r>
            <a:r>
              <a:rPr lang="ru-RU" sz="1400" dirty="0" err="1" smtClean="0"/>
              <a:t>владою</a:t>
            </a:r>
            <a:r>
              <a:rPr lang="ru-RU" sz="1400" dirty="0" smtClean="0"/>
              <a:t>, Ярослав </a:t>
            </a:r>
            <a:r>
              <a:rPr lang="ru-RU" sz="1400" dirty="0" err="1" smtClean="0"/>
              <a:t>Володимирович</a:t>
            </a:r>
            <a:r>
              <a:rPr lang="ru-RU" sz="1400" dirty="0" smtClean="0"/>
              <a:t> </a:t>
            </a:r>
            <a:r>
              <a:rPr lang="ru-RU" sz="1400" dirty="0" err="1" smtClean="0"/>
              <a:t>вів</a:t>
            </a:r>
            <a:r>
              <a:rPr lang="ru-RU" sz="1400" dirty="0" smtClean="0"/>
              <a:t> </a:t>
            </a:r>
            <a:r>
              <a:rPr lang="ru-RU" sz="1400" dirty="0" err="1" smtClean="0"/>
              <a:t>боротьбу</a:t>
            </a:r>
            <a:r>
              <a:rPr lang="ru-RU" sz="1400" dirty="0" smtClean="0"/>
              <a:t> </a:t>
            </a:r>
            <a:r>
              <a:rPr lang="ru-RU" sz="1400" dirty="0" err="1" smtClean="0"/>
              <a:t>проти</a:t>
            </a:r>
            <a:r>
              <a:rPr lang="ru-RU" sz="1400" dirty="0" smtClean="0"/>
              <a:t> </a:t>
            </a:r>
            <a:r>
              <a:rPr lang="ru-RU" sz="1400" dirty="0" err="1" smtClean="0"/>
              <a:t>свого</a:t>
            </a:r>
            <a:r>
              <a:rPr lang="ru-RU" sz="1400" dirty="0" smtClean="0"/>
              <a:t> брата </a:t>
            </a:r>
            <a:r>
              <a:rPr lang="ru-RU" sz="1400" dirty="0" smtClean="0">
                <a:hlinkClick r:id="rId2" tooltip="Мстислав Володимирович (Хоробрий)"/>
              </a:rPr>
              <a:t>Мстислава </a:t>
            </a:r>
            <a:r>
              <a:rPr lang="en-US" sz="1400" dirty="0" smtClean="0">
                <a:hlinkClick r:id="rId2" tooltip="Мстислав Володимирович (Хоробрий)"/>
              </a:rPr>
              <a:t>I </a:t>
            </a:r>
            <a:r>
              <a:rPr lang="ru-RU" sz="1400" dirty="0" err="1" smtClean="0">
                <a:hlinkClick r:id="rId2" tooltip="Мстислав Володимирович (Хоробрий)"/>
              </a:rPr>
              <a:t>Володимировича</a:t>
            </a:r>
            <a:r>
              <a:rPr lang="ru-RU" sz="1400" dirty="0" smtClean="0"/>
              <a:t>, князя </a:t>
            </a:r>
            <a:r>
              <a:rPr lang="ru-RU" sz="1400" dirty="0" err="1" smtClean="0">
                <a:hlinkClick r:id="rId3" tooltip="Тмутороканське князівство"/>
              </a:rPr>
              <a:t>тмутороканського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>
                <a:hlinkClick r:id="rId4" tooltip="Чернігівське князівство"/>
              </a:rPr>
              <a:t>чернігівського</a:t>
            </a:r>
            <a:r>
              <a:rPr lang="ru-RU" sz="1400" dirty="0" smtClean="0"/>
              <a:t>. </a:t>
            </a:r>
            <a:r>
              <a:rPr lang="ru-RU" sz="1400" dirty="0" err="1" smtClean="0"/>
              <a:t>Після</a:t>
            </a:r>
            <a:r>
              <a:rPr lang="ru-RU" sz="1400" dirty="0" smtClean="0"/>
              <a:t> </a:t>
            </a:r>
            <a:r>
              <a:rPr lang="ru-RU" sz="1400" dirty="0" err="1" smtClean="0">
                <a:hlinkClick r:id="rId5" tooltip="Листвинська битва"/>
              </a:rPr>
              <a:t>битви</a:t>
            </a:r>
            <a:r>
              <a:rPr lang="ru-RU" sz="1400" dirty="0" smtClean="0"/>
              <a:t>, яку Ярослав </a:t>
            </a:r>
            <a:r>
              <a:rPr lang="ru-RU" sz="1400" dirty="0" err="1" smtClean="0"/>
              <a:t>програв</a:t>
            </a:r>
            <a:r>
              <a:rPr lang="ru-RU" sz="1400" dirty="0" smtClean="0"/>
              <a:t>, </a:t>
            </a:r>
            <a:r>
              <a:rPr lang="ru-RU" sz="1400" dirty="0" err="1" smtClean="0"/>
              <a:t>під</a:t>
            </a:r>
            <a:r>
              <a:rPr lang="ru-RU" sz="1400" dirty="0" smtClean="0"/>
              <a:t> </a:t>
            </a:r>
            <a:r>
              <a:rPr lang="ru-RU" sz="1400" dirty="0" err="1" smtClean="0"/>
              <a:t>Лиственом</a:t>
            </a:r>
            <a:r>
              <a:rPr lang="ru-RU" sz="1400" dirty="0" smtClean="0"/>
              <a:t> </a:t>
            </a:r>
            <a:r>
              <a:rPr lang="ru-RU" sz="1400" dirty="0" err="1" smtClean="0"/>
              <a:t>біля</a:t>
            </a:r>
            <a:r>
              <a:rPr lang="ru-RU" sz="1400" dirty="0" smtClean="0"/>
              <a:t> </a:t>
            </a:r>
            <a:r>
              <a:rPr lang="ru-RU" sz="1400" dirty="0" err="1" smtClean="0">
                <a:hlinkClick r:id="rId6" tooltip="Чернігів"/>
              </a:rPr>
              <a:t>Чернігова</a:t>
            </a:r>
            <a:r>
              <a:rPr lang="ru-RU" sz="1400" dirty="0" smtClean="0"/>
              <a:t> </a:t>
            </a:r>
            <a:r>
              <a:rPr lang="ru-RU" sz="1400" dirty="0" smtClean="0">
                <a:hlinkClick r:id="rId7" tooltip="1024"/>
              </a:rPr>
              <a:t>1024</a:t>
            </a:r>
            <a:r>
              <a:rPr lang="ru-RU" sz="1400" dirty="0" smtClean="0"/>
              <a:t> р. Ярослав </a:t>
            </a:r>
            <a:r>
              <a:rPr lang="ru-RU" sz="1400" dirty="0" err="1" smtClean="0"/>
              <a:t>мусив</a:t>
            </a:r>
            <a:r>
              <a:rPr lang="ru-RU" sz="1400" dirty="0" smtClean="0"/>
              <a:t> </a:t>
            </a:r>
            <a:r>
              <a:rPr lang="ru-RU" sz="1400" dirty="0" err="1" smtClean="0"/>
              <a:t>відступити</a:t>
            </a:r>
            <a:r>
              <a:rPr lang="ru-RU" sz="1400" dirty="0" smtClean="0"/>
              <a:t> </a:t>
            </a:r>
            <a:r>
              <a:rPr lang="ru-RU" sz="1400" dirty="0" err="1" smtClean="0"/>
              <a:t>Мстиславові</a:t>
            </a:r>
            <a:r>
              <a:rPr lang="ru-RU" sz="1400" dirty="0" smtClean="0"/>
              <a:t> </a:t>
            </a:r>
            <a:r>
              <a:rPr lang="ru-RU" sz="1400" dirty="0" err="1" smtClean="0"/>
              <a:t>Чернігівщину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всі</a:t>
            </a:r>
            <a:r>
              <a:rPr lang="ru-RU" sz="1400" dirty="0" smtClean="0"/>
              <a:t> </a:t>
            </a:r>
            <a:r>
              <a:rPr lang="ru-RU" sz="1400" dirty="0" err="1" smtClean="0"/>
              <a:t>землі</a:t>
            </a:r>
            <a:r>
              <a:rPr lang="ru-RU" sz="1400" dirty="0" smtClean="0"/>
              <a:t> на </a:t>
            </a:r>
            <a:r>
              <a:rPr lang="ru-RU" sz="1400" dirty="0" err="1" smtClean="0"/>
              <a:t>схід</a:t>
            </a:r>
            <a:r>
              <a:rPr lang="ru-RU" sz="1400" dirty="0" smtClean="0"/>
              <a:t> </a:t>
            </a:r>
            <a:r>
              <a:rPr lang="ru-RU" sz="1400" dirty="0" err="1" smtClean="0"/>
              <a:t>від</a:t>
            </a:r>
            <a:r>
              <a:rPr lang="ru-RU" sz="1400" dirty="0" smtClean="0"/>
              <a:t> </a:t>
            </a:r>
            <a:r>
              <a:rPr lang="ru-RU" sz="1400" dirty="0" err="1" smtClean="0">
                <a:hlinkClick r:id="rId8" tooltip="Дніпро"/>
              </a:rPr>
              <a:t>Дніпра</a:t>
            </a:r>
            <a:r>
              <a:rPr lang="ru-RU" sz="1400" dirty="0" smtClean="0"/>
              <a:t>, </a:t>
            </a:r>
            <a:r>
              <a:rPr lang="ru-RU" sz="1400" dirty="0" err="1" smtClean="0"/>
              <a:t>крім</a:t>
            </a:r>
            <a:r>
              <a:rPr lang="ru-RU" sz="1400" dirty="0" smtClean="0"/>
              <a:t> </a:t>
            </a:r>
            <a:r>
              <a:rPr lang="ru-RU" sz="1400" dirty="0" err="1" smtClean="0">
                <a:hlinkClick r:id="rId9" tooltip="Переяславщина"/>
              </a:rPr>
              <a:t>Переяславщини</a:t>
            </a:r>
            <a:r>
              <a:rPr lang="ru-RU" sz="1400" dirty="0" smtClean="0"/>
              <a:t>. </a:t>
            </a:r>
            <a:r>
              <a:rPr lang="ru-RU" sz="1400" dirty="0" err="1" smtClean="0"/>
              <a:t>Згодом</a:t>
            </a:r>
            <a:r>
              <a:rPr lang="ru-RU" sz="1400" dirty="0" smtClean="0"/>
              <a:t>, </a:t>
            </a:r>
            <a:r>
              <a:rPr lang="ru-RU" sz="1400" dirty="0" err="1" smtClean="0"/>
              <a:t>після</a:t>
            </a:r>
            <a:r>
              <a:rPr lang="ru-RU" sz="1400" dirty="0" smtClean="0"/>
              <a:t> </a:t>
            </a:r>
            <a:r>
              <a:rPr lang="ru-RU" sz="1400" dirty="0" err="1" smtClean="0"/>
              <a:t>укладеного</a:t>
            </a:r>
            <a:r>
              <a:rPr lang="ru-RU" sz="1400" dirty="0" smtClean="0"/>
              <a:t> </a:t>
            </a:r>
            <a:r>
              <a:rPr lang="ru-RU" sz="1400" dirty="0" smtClean="0">
                <a:hlinkClick r:id="rId10" tooltip="1026"/>
              </a:rPr>
              <a:t>1026</a:t>
            </a:r>
            <a:r>
              <a:rPr lang="ru-RU" sz="1400" dirty="0" smtClean="0"/>
              <a:t> у Городку </a:t>
            </a:r>
            <a:r>
              <a:rPr lang="ru-RU" sz="1400" dirty="0" err="1" smtClean="0"/>
              <a:t>під</a:t>
            </a:r>
            <a:r>
              <a:rPr lang="ru-RU" sz="1400" dirty="0" smtClean="0"/>
              <a:t> </a:t>
            </a:r>
            <a:r>
              <a:rPr lang="ru-RU" sz="1400" dirty="0" err="1" smtClean="0"/>
              <a:t>Києвом</a:t>
            </a:r>
            <a:r>
              <a:rPr lang="ru-RU" sz="1400" dirty="0" smtClean="0"/>
              <a:t> миру, </a:t>
            </a:r>
            <a:r>
              <a:rPr lang="ru-RU" sz="1400" dirty="0" err="1" smtClean="0"/>
              <a:t>почалося</a:t>
            </a:r>
            <a:r>
              <a:rPr lang="ru-RU" sz="1400" dirty="0" smtClean="0"/>
              <a:t> </a:t>
            </a:r>
            <a:r>
              <a:rPr lang="ru-RU" sz="1400" dirty="0" err="1" smtClean="0"/>
              <a:t>порозуміння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співпраця</a:t>
            </a:r>
            <a:r>
              <a:rPr lang="ru-RU" sz="1400" dirty="0" smtClean="0"/>
              <a:t> </a:t>
            </a:r>
            <a:r>
              <a:rPr lang="ru-RU" sz="1400" dirty="0" err="1" smtClean="0"/>
              <a:t>між</a:t>
            </a:r>
            <a:r>
              <a:rPr lang="ru-RU" sz="1400" dirty="0" smtClean="0"/>
              <a:t> </a:t>
            </a:r>
            <a:r>
              <a:rPr lang="ru-RU" sz="1400" dirty="0" err="1" smtClean="0"/>
              <a:t>братами</a:t>
            </a:r>
            <a:r>
              <a:rPr lang="ru-RU" sz="1400" dirty="0" smtClean="0"/>
              <a:t>. Ярослав </a:t>
            </a:r>
            <a:r>
              <a:rPr lang="ru-RU" sz="1400" dirty="0" err="1" smtClean="0"/>
              <a:t>Мудрий</a:t>
            </a:r>
            <a:r>
              <a:rPr lang="ru-RU" sz="1400" dirty="0" smtClean="0"/>
              <a:t> </a:t>
            </a:r>
            <a:r>
              <a:rPr lang="ru-RU" sz="1400" dirty="0" err="1" smtClean="0"/>
              <a:t>допомагав</a:t>
            </a:r>
            <a:r>
              <a:rPr lang="ru-RU" sz="1400" dirty="0" smtClean="0"/>
              <a:t> </a:t>
            </a:r>
            <a:r>
              <a:rPr lang="ru-RU" sz="1400" dirty="0" err="1" smtClean="0"/>
              <a:t>Мстиславові</a:t>
            </a:r>
            <a:r>
              <a:rPr lang="ru-RU" sz="1400" dirty="0" smtClean="0"/>
              <a:t> у </a:t>
            </a:r>
            <a:r>
              <a:rPr lang="ru-RU" sz="1400" dirty="0" err="1" smtClean="0"/>
              <a:t>боротьбі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>
                <a:hlinkClick r:id="rId11" tooltip="Касоги"/>
              </a:rPr>
              <a:t>касогами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smtClean="0">
                <a:hlinkClick r:id="rId12" tooltip="Яси"/>
              </a:rPr>
              <a:t>ясами</a:t>
            </a:r>
            <a:r>
              <a:rPr lang="ru-RU" sz="1400" dirty="0" smtClean="0"/>
              <a:t> у </a:t>
            </a:r>
            <a:r>
              <a:rPr lang="ru-RU" sz="1400" dirty="0" smtClean="0">
                <a:hlinkClick r:id="rId13" tooltip="1029"/>
              </a:rPr>
              <a:t>1029</a:t>
            </a:r>
            <a:r>
              <a:rPr lang="ru-RU" sz="1400" dirty="0" smtClean="0"/>
              <a:t> р., </a:t>
            </a:r>
            <a:r>
              <a:rPr lang="ru-RU" sz="1400" dirty="0" err="1" smtClean="0"/>
              <a:t>поширивши</a:t>
            </a:r>
            <a:r>
              <a:rPr lang="ru-RU" sz="1400" dirty="0" smtClean="0"/>
              <a:t> </a:t>
            </a:r>
            <a:r>
              <a:rPr lang="ru-RU" sz="1400" dirty="0" err="1" smtClean="0"/>
              <a:t>свої</a:t>
            </a:r>
            <a:r>
              <a:rPr lang="ru-RU" sz="1400" dirty="0" smtClean="0"/>
              <a:t> </a:t>
            </a:r>
            <a:r>
              <a:rPr lang="ru-RU" sz="1400" dirty="0" err="1" smtClean="0"/>
              <a:t>володіння</a:t>
            </a:r>
            <a:r>
              <a:rPr lang="ru-RU" sz="1400" dirty="0" smtClean="0"/>
              <a:t> до </a:t>
            </a:r>
            <a:r>
              <a:rPr lang="ru-RU" sz="1400" dirty="0" err="1" smtClean="0">
                <a:hlinkClick r:id="rId14" tooltip="Кавказ"/>
              </a:rPr>
              <a:t>Кавказьких</a:t>
            </a:r>
            <a:r>
              <a:rPr lang="ru-RU" sz="1400" dirty="0" smtClean="0">
                <a:hlinkClick r:id="rId14" tooltip="Кавказ"/>
              </a:rPr>
              <a:t> </a:t>
            </a:r>
            <a:r>
              <a:rPr lang="ru-RU" sz="1400" dirty="0" err="1" smtClean="0">
                <a:hlinkClick r:id="rId14" tooltip="Кавказ"/>
              </a:rPr>
              <a:t>гір</a:t>
            </a:r>
            <a:r>
              <a:rPr lang="ru-RU" sz="1400" dirty="0" smtClean="0"/>
              <a:t>; а Мстислав — у </a:t>
            </a:r>
            <a:r>
              <a:rPr lang="ru-RU" sz="1400" dirty="0" err="1" smtClean="0"/>
              <a:t>скріпленні</a:t>
            </a:r>
            <a:r>
              <a:rPr lang="ru-RU" sz="1400" dirty="0" smtClean="0"/>
              <a:t> </a:t>
            </a:r>
            <a:r>
              <a:rPr lang="ru-RU" sz="1400" dirty="0" err="1" smtClean="0"/>
              <a:t>й</a:t>
            </a:r>
            <a:r>
              <a:rPr lang="ru-RU" sz="1400" dirty="0" smtClean="0"/>
              <a:t> </a:t>
            </a:r>
            <a:r>
              <a:rPr lang="ru-RU" sz="1400" dirty="0" err="1" smtClean="0"/>
              <a:t>поширенні</a:t>
            </a:r>
            <a:r>
              <a:rPr lang="ru-RU" sz="1400" dirty="0" smtClean="0"/>
              <a:t> </a:t>
            </a:r>
            <a:r>
              <a:rPr lang="ru-RU" sz="1400" dirty="0" err="1" smtClean="0"/>
              <a:t>держави</a:t>
            </a:r>
            <a:r>
              <a:rPr lang="ru-RU" sz="1400" dirty="0" smtClean="0"/>
              <a:t> Ярослава </a:t>
            </a:r>
            <a:r>
              <a:rPr lang="en-US" sz="1400" dirty="0" smtClean="0"/>
              <a:t>I </a:t>
            </a:r>
            <a:r>
              <a:rPr lang="ru-RU" sz="1400" dirty="0" smtClean="0"/>
              <a:t>Мудрого на </a:t>
            </a:r>
            <a:r>
              <a:rPr lang="ru-RU" sz="1400" dirty="0" err="1" smtClean="0"/>
              <a:t>захід</a:t>
            </a:r>
            <a:r>
              <a:rPr lang="ru-RU" sz="1400" dirty="0" smtClean="0"/>
              <a:t> </a:t>
            </a:r>
            <a:r>
              <a:rPr lang="ru-RU" sz="1400" dirty="0" err="1" smtClean="0"/>
              <a:t>від</a:t>
            </a:r>
            <a:r>
              <a:rPr lang="ru-RU" sz="1400" dirty="0" smtClean="0"/>
              <a:t> </a:t>
            </a:r>
            <a:r>
              <a:rPr lang="ru-RU" sz="1400" dirty="0" err="1" smtClean="0"/>
              <a:t>Дніпра</a:t>
            </a:r>
            <a:r>
              <a:rPr lang="ru-RU" sz="1400" dirty="0" smtClean="0"/>
              <a:t>. </a:t>
            </a:r>
            <a:r>
              <a:rPr lang="ru-RU" sz="1400" dirty="0" smtClean="0">
                <a:hlinkClick r:id="rId15" tooltip="1030"/>
              </a:rPr>
              <a:t>1030</a:t>
            </a:r>
            <a:r>
              <a:rPr lang="ru-RU" sz="1400" dirty="0" smtClean="0"/>
              <a:t> на </a:t>
            </a:r>
            <a:r>
              <a:rPr lang="ru-RU" sz="1400" dirty="0" err="1" smtClean="0"/>
              <a:t>півночі</a:t>
            </a:r>
            <a:r>
              <a:rPr lang="ru-RU" sz="1400" dirty="0" smtClean="0"/>
              <a:t> Ярослав </a:t>
            </a:r>
            <a:r>
              <a:rPr lang="ru-RU" sz="1400" dirty="0" err="1" smtClean="0"/>
              <a:t>зайняв</a:t>
            </a:r>
            <a:r>
              <a:rPr lang="ru-RU" sz="1400" dirty="0" smtClean="0"/>
              <a:t> </a:t>
            </a:r>
            <a:r>
              <a:rPr lang="ru-RU" sz="1400" dirty="0" err="1" smtClean="0"/>
              <a:t>землі</a:t>
            </a:r>
            <a:r>
              <a:rPr lang="ru-RU" sz="1400" dirty="0" smtClean="0"/>
              <a:t> </a:t>
            </a:r>
            <a:r>
              <a:rPr lang="ru-RU" sz="1400" dirty="0" err="1" smtClean="0"/>
              <a:t>між</a:t>
            </a:r>
            <a:r>
              <a:rPr lang="ru-RU" sz="1400" dirty="0" smtClean="0"/>
              <a:t> </a:t>
            </a:r>
            <a:r>
              <a:rPr lang="ru-RU" sz="1400" dirty="0" err="1" smtClean="0">
                <a:hlinkClick r:id="rId16" tooltip="Чудське озеро"/>
              </a:rPr>
              <a:t>Чудським</a:t>
            </a:r>
            <a:r>
              <a:rPr lang="ru-RU" sz="1400" dirty="0" smtClean="0">
                <a:hlinkClick r:id="rId16" tooltip="Чудське озеро"/>
              </a:rPr>
              <a:t> озером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smtClean="0">
                <a:hlinkClick r:id="rId17" tooltip="Балтика"/>
              </a:rPr>
              <a:t>Балтикою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там </a:t>
            </a:r>
            <a:r>
              <a:rPr lang="ru-RU" sz="1400" dirty="0" err="1" smtClean="0"/>
              <a:t>заснував</a:t>
            </a:r>
            <a:r>
              <a:rPr lang="ru-RU" sz="1400" dirty="0" smtClean="0"/>
              <a:t> м. </a:t>
            </a:r>
            <a:r>
              <a:rPr lang="ru-RU" sz="1400" dirty="0" err="1" smtClean="0">
                <a:hlinkClick r:id="rId18" tooltip="Тарту"/>
              </a:rPr>
              <a:t>Юріїв</a:t>
            </a:r>
            <a:r>
              <a:rPr lang="ru-RU" sz="1400" dirty="0" smtClean="0"/>
              <a:t> (</a:t>
            </a:r>
            <a:r>
              <a:rPr lang="ru-RU" sz="1400" dirty="0" err="1" smtClean="0"/>
              <a:t>нині</a:t>
            </a:r>
            <a:r>
              <a:rPr lang="ru-RU" sz="1400" dirty="0" smtClean="0"/>
              <a:t> — </a:t>
            </a:r>
            <a:r>
              <a:rPr lang="ru-RU" sz="1400" dirty="0" smtClean="0">
                <a:hlinkClick r:id="rId18" tooltip="Тарту"/>
              </a:rPr>
              <a:t>Тарту</a:t>
            </a:r>
            <a:r>
              <a:rPr lang="ru-RU" sz="1400" dirty="0" smtClean="0"/>
              <a:t>), у 1030 — </a:t>
            </a:r>
            <a:r>
              <a:rPr lang="ru-RU" sz="1400" dirty="0" smtClean="0">
                <a:hlinkClick r:id="rId19" tooltip="1031"/>
              </a:rPr>
              <a:t>1031</a:t>
            </a:r>
            <a:r>
              <a:rPr lang="ru-RU" sz="1400" dirty="0" smtClean="0"/>
              <a:t> </a:t>
            </a:r>
            <a:r>
              <a:rPr lang="ru-RU" sz="1400" dirty="0" err="1" smtClean="0"/>
              <a:t>війська</a:t>
            </a:r>
            <a:r>
              <a:rPr lang="ru-RU" sz="1400" dirty="0" smtClean="0"/>
              <a:t> Ярослава </a:t>
            </a:r>
            <a:r>
              <a:rPr lang="ru-RU" sz="1400" dirty="0" err="1" smtClean="0"/>
              <a:t>і</a:t>
            </a:r>
            <a:r>
              <a:rPr lang="ru-RU" sz="1400" dirty="0" smtClean="0"/>
              <a:t> Мстислава </a:t>
            </a:r>
            <a:r>
              <a:rPr lang="ru-RU" sz="1400" dirty="0" err="1" smtClean="0"/>
              <a:t>відвоювали</a:t>
            </a:r>
            <a:r>
              <a:rPr lang="ru-RU" sz="1400" dirty="0" smtClean="0"/>
              <a:t> </a:t>
            </a:r>
            <a:r>
              <a:rPr lang="ru-RU" sz="1400" dirty="0" err="1" smtClean="0">
                <a:hlinkClick r:id="rId20" tooltip="Червенські городи"/>
              </a:rPr>
              <a:t>Червенські</a:t>
            </a:r>
            <a:r>
              <a:rPr lang="ru-RU" sz="1400" dirty="0" smtClean="0">
                <a:hlinkClick r:id="rId20" tooltip="Червенські городи"/>
              </a:rPr>
              <a:t> городи</a:t>
            </a:r>
            <a:r>
              <a:rPr lang="ru-RU" sz="1400" dirty="0" smtClean="0"/>
              <a:t>, </a:t>
            </a:r>
            <a:r>
              <a:rPr lang="ru-RU" sz="1400" dirty="0" err="1" smtClean="0"/>
              <a:t>які</a:t>
            </a:r>
            <a:r>
              <a:rPr lang="ru-RU" sz="1400" dirty="0" smtClean="0"/>
              <a:t> </a:t>
            </a:r>
            <a:r>
              <a:rPr lang="ru-RU" sz="1400" dirty="0" smtClean="0">
                <a:hlinkClick r:id="rId21" tooltip="1018"/>
              </a:rPr>
              <a:t>1018</a:t>
            </a:r>
            <a:r>
              <a:rPr lang="ru-RU" sz="1400" dirty="0" smtClean="0"/>
              <a:t> </a:t>
            </a:r>
            <a:r>
              <a:rPr lang="ru-RU" sz="1400" dirty="0" err="1" smtClean="0"/>
              <a:t>захопив</a:t>
            </a:r>
            <a:r>
              <a:rPr lang="ru-RU" sz="1400" dirty="0" smtClean="0"/>
              <a:t> </a:t>
            </a:r>
            <a:r>
              <a:rPr lang="ru-RU" sz="1400" dirty="0" err="1" smtClean="0">
                <a:hlinkClick r:id="rId22" tooltip="Болеслав Хоробрий"/>
              </a:rPr>
              <a:t>Болеслав</a:t>
            </a:r>
            <a:r>
              <a:rPr lang="ru-RU" sz="1400" dirty="0" smtClean="0">
                <a:hlinkClick r:id="rId22" tooltip="Болеслав Хоробрий"/>
              </a:rPr>
              <a:t> І</a:t>
            </a:r>
            <a:r>
              <a:rPr lang="ru-RU" sz="1400" dirty="0" smtClean="0"/>
              <a:t>. </a:t>
            </a:r>
            <a:r>
              <a:rPr lang="ru-RU" sz="1400" dirty="0" err="1" smtClean="0"/>
              <a:t>Тоді</a:t>
            </a:r>
            <a:r>
              <a:rPr lang="ru-RU" sz="1400" dirty="0" smtClean="0"/>
              <a:t> ж Ярослав </a:t>
            </a:r>
            <a:r>
              <a:rPr lang="ru-RU" sz="1400" dirty="0" err="1" smtClean="0"/>
              <a:t>здобув</a:t>
            </a:r>
            <a:r>
              <a:rPr lang="ru-RU" sz="1400" dirty="0" smtClean="0"/>
              <a:t> </a:t>
            </a:r>
            <a:r>
              <a:rPr lang="ru-RU" sz="1400" dirty="0" err="1" smtClean="0"/>
              <a:t>від</a:t>
            </a:r>
            <a:r>
              <a:rPr lang="ru-RU" sz="1400" dirty="0" smtClean="0"/>
              <a:t> </a:t>
            </a:r>
            <a:r>
              <a:rPr lang="ru-RU" sz="1400" dirty="0" err="1" smtClean="0">
                <a:hlinkClick r:id="rId23" tooltip="Королівство Польське"/>
              </a:rPr>
              <a:t>королівства</a:t>
            </a:r>
            <a:r>
              <a:rPr lang="ru-RU" sz="1400" dirty="0" smtClean="0">
                <a:hlinkClick r:id="rId23" tooltip="Королівство Польське"/>
              </a:rPr>
              <a:t> </a:t>
            </a:r>
            <a:r>
              <a:rPr lang="ru-RU" sz="1400" dirty="0" err="1" smtClean="0">
                <a:hlinkClick r:id="rId23" tooltip="Королівство Польське"/>
              </a:rPr>
              <a:t>Польського</a:t>
            </a:r>
            <a:r>
              <a:rPr lang="ru-RU" sz="1400" dirty="0" smtClean="0"/>
              <a:t> </a:t>
            </a:r>
            <a:r>
              <a:rPr lang="ru-RU" sz="1400" dirty="0" err="1" smtClean="0"/>
              <a:t>смугу</a:t>
            </a:r>
            <a:r>
              <a:rPr lang="ru-RU" sz="1400" dirty="0" smtClean="0"/>
              <a:t> </a:t>
            </a:r>
            <a:r>
              <a:rPr lang="ru-RU" sz="1400" dirty="0" err="1" smtClean="0"/>
              <a:t>землі</a:t>
            </a:r>
            <a:r>
              <a:rPr lang="ru-RU" sz="1400" dirty="0" smtClean="0"/>
              <a:t> </a:t>
            </a:r>
            <a:r>
              <a:rPr lang="ru-RU" sz="1400" dirty="0" err="1" smtClean="0"/>
              <a:t>між</a:t>
            </a:r>
            <a:r>
              <a:rPr lang="ru-RU" sz="1400" dirty="0" smtClean="0"/>
              <a:t> </a:t>
            </a:r>
            <a:r>
              <a:rPr lang="ru-RU" sz="1400" dirty="0" err="1" smtClean="0"/>
              <a:t>ріками</a:t>
            </a:r>
            <a:r>
              <a:rPr lang="ru-RU" sz="1400" dirty="0" smtClean="0"/>
              <a:t> </a:t>
            </a:r>
            <a:r>
              <a:rPr lang="ru-RU" sz="1400" dirty="0" err="1" smtClean="0">
                <a:hlinkClick r:id="rId24" tooltip="Сян"/>
              </a:rPr>
              <a:t>Сяном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smtClean="0">
                <a:hlinkClick r:id="rId25" tooltip="Буг"/>
              </a:rPr>
              <a:t>Бугом</a:t>
            </a:r>
            <a:r>
              <a:rPr lang="ru-RU" sz="1400" dirty="0" smtClean="0"/>
              <a:t>; там </a:t>
            </a:r>
            <a:r>
              <a:rPr lang="ru-RU" sz="1400" dirty="0" err="1" smtClean="0"/>
              <a:t>збудовано</a:t>
            </a:r>
            <a:r>
              <a:rPr lang="ru-RU" sz="1400" dirty="0" smtClean="0"/>
              <a:t> </a:t>
            </a:r>
            <a:r>
              <a:rPr lang="ru-RU" sz="1400" dirty="0" err="1" smtClean="0"/>
              <a:t>міста</a:t>
            </a:r>
            <a:r>
              <a:rPr lang="ru-RU" sz="1400" dirty="0" smtClean="0"/>
              <a:t> </a:t>
            </a:r>
            <a:r>
              <a:rPr lang="ru-RU" sz="1400" dirty="0" smtClean="0">
                <a:hlinkClick r:id="rId26" tooltip="Ярослав (місто)"/>
              </a:rPr>
              <a:t>Ярослав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smtClean="0">
                <a:hlinkClick r:id="rId27" tooltip="Белз"/>
              </a:rPr>
              <a:t>Белз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 err="1" smtClean="0"/>
              <a:t>Після</a:t>
            </a:r>
            <a:r>
              <a:rPr lang="ru-RU" sz="1400" dirty="0" smtClean="0"/>
              <a:t> </a:t>
            </a:r>
            <a:r>
              <a:rPr lang="ru-RU" sz="1400" dirty="0" err="1" smtClean="0"/>
              <a:t>смерті</a:t>
            </a:r>
            <a:r>
              <a:rPr lang="ru-RU" sz="1400" dirty="0" smtClean="0"/>
              <a:t> Мстислава у </a:t>
            </a:r>
            <a:r>
              <a:rPr lang="ru-RU" sz="1400" dirty="0" smtClean="0">
                <a:hlinkClick r:id="rId28" tooltip="1036"/>
              </a:rPr>
              <a:t>1036</a:t>
            </a:r>
            <a:r>
              <a:rPr lang="ru-RU" sz="1400" dirty="0" smtClean="0"/>
              <a:t> </a:t>
            </a:r>
            <a:r>
              <a:rPr lang="ru-RU" sz="1400" dirty="0" err="1" smtClean="0"/>
              <a:t>році</a:t>
            </a:r>
            <a:r>
              <a:rPr lang="ru-RU" sz="1400" dirty="0" smtClean="0"/>
              <a:t> Ярослав </a:t>
            </a:r>
            <a:r>
              <a:rPr lang="ru-RU" sz="1400" dirty="0" err="1" smtClean="0"/>
              <a:t>об'єднав</a:t>
            </a:r>
            <a:r>
              <a:rPr lang="ru-RU" sz="1400" dirty="0" smtClean="0"/>
              <a:t> </a:t>
            </a:r>
            <a:r>
              <a:rPr lang="ru-RU" sz="1400" dirty="0" err="1" smtClean="0"/>
              <a:t>під</a:t>
            </a:r>
            <a:r>
              <a:rPr lang="ru-RU" sz="1400" dirty="0" smtClean="0"/>
              <a:t> </a:t>
            </a:r>
            <a:r>
              <a:rPr lang="ru-RU" sz="1400" dirty="0" err="1" smtClean="0"/>
              <a:t>своєю</a:t>
            </a:r>
            <a:r>
              <a:rPr lang="ru-RU" sz="1400" dirty="0" smtClean="0"/>
              <a:t> </a:t>
            </a:r>
            <a:r>
              <a:rPr lang="ru-RU" sz="1400" dirty="0" err="1" smtClean="0"/>
              <a:t>владою</a:t>
            </a:r>
            <a:r>
              <a:rPr lang="ru-RU" sz="1400" dirty="0" smtClean="0"/>
              <a:t> </a:t>
            </a:r>
            <a:r>
              <a:rPr lang="ru-RU" sz="1400" dirty="0" err="1" smtClean="0"/>
              <a:t>лівобережні</a:t>
            </a:r>
            <a:r>
              <a:rPr lang="ru-RU" sz="1400" dirty="0" smtClean="0"/>
              <a:t> </a:t>
            </a:r>
            <a:r>
              <a:rPr lang="ru-RU" sz="1400" dirty="0" err="1" smtClean="0"/>
              <a:t>землі</a:t>
            </a:r>
            <a:r>
              <a:rPr lang="ru-RU" sz="1400" dirty="0" smtClean="0"/>
              <a:t>, ставши </a:t>
            </a:r>
            <a:r>
              <a:rPr lang="ru-RU" sz="1400" dirty="0" err="1" smtClean="0"/>
              <a:t>єдиним</a:t>
            </a:r>
            <a:r>
              <a:rPr lang="ru-RU" sz="1400" dirty="0" smtClean="0"/>
              <a:t> </a:t>
            </a:r>
            <a:r>
              <a:rPr lang="ru-RU" sz="1400" dirty="0" err="1" smtClean="0"/>
              <a:t>володарем</a:t>
            </a:r>
            <a:r>
              <a:rPr lang="ru-RU" sz="1400" dirty="0" smtClean="0"/>
              <a:t> </a:t>
            </a:r>
            <a:r>
              <a:rPr lang="ru-RU" sz="1400" dirty="0" err="1" smtClean="0"/>
              <a:t>могутньої</a:t>
            </a:r>
            <a:r>
              <a:rPr lang="ru-RU" sz="1400" dirty="0" smtClean="0"/>
              <a:t> </a:t>
            </a:r>
            <a:r>
              <a:rPr lang="ru-RU" sz="1400" dirty="0" err="1" smtClean="0"/>
              <a:t>Київської</a:t>
            </a:r>
            <a:r>
              <a:rPr lang="ru-RU" sz="1400" dirty="0" smtClean="0"/>
              <a:t> </a:t>
            </a:r>
            <a:r>
              <a:rPr lang="ru-RU" sz="1400" dirty="0" err="1" smtClean="0"/>
              <a:t>держави</a:t>
            </a:r>
            <a:r>
              <a:rPr lang="ru-RU" sz="1400" dirty="0" smtClean="0"/>
              <a:t>, </a:t>
            </a:r>
            <a:r>
              <a:rPr lang="ru-RU" sz="1400" dirty="0" err="1" smtClean="0"/>
              <a:t>окрім</a:t>
            </a:r>
            <a:r>
              <a:rPr lang="ru-RU" sz="1400" dirty="0" smtClean="0"/>
              <a:t> </a:t>
            </a:r>
            <a:r>
              <a:rPr lang="ru-RU" sz="1400" dirty="0" err="1" smtClean="0">
                <a:hlinkClick r:id="rId29" tooltip="Полоцьке князівство"/>
              </a:rPr>
              <a:t>Полоцького</a:t>
            </a:r>
            <a:r>
              <a:rPr lang="ru-RU" sz="1400" dirty="0" smtClean="0">
                <a:hlinkClick r:id="rId29" tooltip="Полоцьке князівство"/>
              </a:rPr>
              <a:t> </a:t>
            </a:r>
            <a:r>
              <a:rPr lang="ru-RU" sz="1400" dirty="0" err="1" smtClean="0">
                <a:hlinkClick r:id="rId29" tooltip="Полоцьке князівство"/>
              </a:rPr>
              <a:t>князівства</a:t>
            </a:r>
            <a:r>
              <a:rPr lang="ru-RU" sz="1400" dirty="0" smtClean="0"/>
              <a:t>, яке </a:t>
            </a:r>
            <a:r>
              <a:rPr lang="ru-RU" sz="1400" dirty="0" err="1" smtClean="0"/>
              <a:t>було</a:t>
            </a:r>
            <a:r>
              <a:rPr lang="ru-RU" sz="1400" dirty="0" smtClean="0"/>
              <a:t> </a:t>
            </a:r>
            <a:r>
              <a:rPr lang="ru-RU" sz="1400" dirty="0" err="1" smtClean="0"/>
              <a:t>виділено</a:t>
            </a:r>
            <a:r>
              <a:rPr lang="ru-RU" sz="1400" dirty="0" smtClean="0"/>
              <a:t> </a:t>
            </a:r>
            <a:r>
              <a:rPr lang="ru-RU" sz="1400" dirty="0" err="1" smtClean="0"/>
              <a:t>Володимиром</a:t>
            </a:r>
            <a:r>
              <a:rPr lang="ru-RU" sz="1400" dirty="0" smtClean="0"/>
              <a:t> Святим в </a:t>
            </a:r>
            <a:r>
              <a:rPr lang="ru-RU" sz="1400" dirty="0" err="1" smtClean="0"/>
              <a:t>уділ</a:t>
            </a:r>
            <a:r>
              <a:rPr lang="ru-RU" sz="1400" dirty="0" smtClean="0"/>
              <a:t> роду </a:t>
            </a:r>
            <a:r>
              <a:rPr lang="ru-RU" sz="1400" dirty="0" err="1" smtClean="0">
                <a:hlinkClick r:id="rId30" tooltip="Ізяслав Володимирович"/>
              </a:rPr>
              <a:t>Ізяслава</a:t>
            </a:r>
            <a:r>
              <a:rPr lang="ru-RU" sz="1400" dirty="0" smtClean="0"/>
              <a:t>. </a:t>
            </a:r>
            <a:r>
              <a:rPr lang="ru-RU" sz="1400" dirty="0" smtClean="0">
                <a:hlinkClick r:id="rId28" tooltip="1036"/>
              </a:rPr>
              <a:t>1036</a:t>
            </a:r>
            <a:r>
              <a:rPr lang="ru-RU" sz="1400" dirty="0" smtClean="0"/>
              <a:t>, за </a:t>
            </a:r>
            <a:r>
              <a:rPr lang="ru-RU" sz="1400" dirty="0" err="1" smtClean="0"/>
              <a:t>літописом</a:t>
            </a:r>
            <a:r>
              <a:rPr lang="ru-RU" sz="1400" dirty="0" smtClean="0"/>
              <a:t>, Ярослав </a:t>
            </a:r>
            <a:r>
              <a:rPr lang="ru-RU" sz="1400" dirty="0" err="1" smtClean="0"/>
              <a:t>Мудрий</a:t>
            </a:r>
            <a:r>
              <a:rPr lang="ru-RU" sz="1400" dirty="0" smtClean="0"/>
              <a:t> </a:t>
            </a:r>
            <a:r>
              <a:rPr lang="ru-RU" sz="1400" dirty="0" err="1" smtClean="0"/>
              <a:t>розгромив</a:t>
            </a:r>
            <a:r>
              <a:rPr lang="ru-RU" sz="1400" dirty="0" smtClean="0"/>
              <a:t> </a:t>
            </a:r>
            <a:r>
              <a:rPr lang="ru-RU" sz="1400" dirty="0" err="1" smtClean="0"/>
              <a:t>біля</a:t>
            </a:r>
            <a:r>
              <a:rPr lang="ru-RU" sz="1400" dirty="0" smtClean="0"/>
              <a:t> </a:t>
            </a:r>
            <a:r>
              <a:rPr lang="ru-RU" sz="1400" dirty="0" err="1" smtClean="0"/>
              <a:t>Києва</a:t>
            </a:r>
            <a:r>
              <a:rPr lang="ru-RU" sz="1400" dirty="0" smtClean="0"/>
              <a:t> </a:t>
            </a:r>
            <a:r>
              <a:rPr lang="ru-RU" sz="1400" dirty="0" err="1" smtClean="0">
                <a:hlinkClick r:id="rId31" tooltip="Печеніги"/>
              </a:rPr>
              <a:t>печенігів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нібито</a:t>
            </a:r>
            <a:r>
              <a:rPr lang="ru-RU" sz="1400" dirty="0" smtClean="0"/>
              <a:t>, за </a:t>
            </a:r>
            <a:r>
              <a:rPr lang="ru-RU" sz="1400" dirty="0" err="1" smtClean="0"/>
              <a:t>літописом</a:t>
            </a:r>
            <a:r>
              <a:rPr lang="ru-RU" sz="1400" dirty="0" smtClean="0"/>
              <a:t>, на </a:t>
            </a:r>
            <a:r>
              <a:rPr lang="ru-RU" sz="1400" dirty="0" err="1" smtClean="0"/>
              <a:t>місці</a:t>
            </a:r>
            <a:r>
              <a:rPr lang="ru-RU" sz="1400" dirty="0" smtClean="0"/>
              <a:t> перемоги над ними почав </a:t>
            </a:r>
            <a:r>
              <a:rPr lang="ru-RU" sz="1400" dirty="0" err="1" smtClean="0"/>
              <a:t>будувати</a:t>
            </a:r>
            <a:r>
              <a:rPr lang="ru-RU" sz="1400" dirty="0" smtClean="0"/>
              <a:t> у </a:t>
            </a:r>
            <a:r>
              <a:rPr lang="ru-RU" sz="1400" dirty="0" smtClean="0">
                <a:hlinkClick r:id="rId32" tooltip="1037"/>
              </a:rPr>
              <a:t>1037</a:t>
            </a:r>
            <a:r>
              <a:rPr lang="ru-RU" sz="1400" dirty="0" smtClean="0"/>
              <a:t> </a:t>
            </a:r>
            <a:r>
              <a:rPr lang="ru-RU" sz="1400" dirty="0" err="1" smtClean="0">
                <a:hlinkClick r:id="rId33" tooltip="Софійський собор"/>
              </a:rPr>
              <a:t>Софійський</a:t>
            </a:r>
            <a:r>
              <a:rPr lang="ru-RU" sz="1400" dirty="0" smtClean="0">
                <a:hlinkClick r:id="rId33" tooltip="Софійський собор"/>
              </a:rPr>
              <a:t> собор</a:t>
            </a:r>
            <a:r>
              <a:rPr lang="ru-RU" sz="1400" dirty="0" smtClean="0"/>
              <a:t>. </a:t>
            </a:r>
            <a:r>
              <a:rPr lang="ru-RU" sz="1400" dirty="0" err="1" smtClean="0"/>
              <a:t>Хоча</a:t>
            </a:r>
            <a:r>
              <a:rPr lang="ru-RU" sz="1400" dirty="0" smtClean="0"/>
              <a:t> </a:t>
            </a:r>
            <a:r>
              <a:rPr lang="ru-RU" sz="1400" dirty="0" err="1" smtClean="0"/>
              <a:t>останні</a:t>
            </a:r>
            <a:r>
              <a:rPr lang="ru-RU" sz="1400" dirty="0" smtClean="0"/>
              <a:t> </a:t>
            </a:r>
            <a:r>
              <a:rPr lang="ru-RU" sz="1400" dirty="0" err="1" smtClean="0"/>
              <a:t>дослідження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Софії</a:t>
            </a:r>
            <a:r>
              <a:rPr lang="ru-RU" sz="1400" dirty="0" smtClean="0"/>
              <a:t> </a:t>
            </a:r>
            <a:r>
              <a:rPr lang="ru-RU" sz="1400" dirty="0" err="1" smtClean="0"/>
              <a:t>Київської</a:t>
            </a:r>
            <a:r>
              <a:rPr lang="ru-RU" sz="1400" dirty="0" smtClean="0"/>
              <a:t> </a:t>
            </a:r>
            <a:r>
              <a:rPr lang="ru-RU" sz="1400" dirty="0" err="1" smtClean="0"/>
              <a:t>спростували</a:t>
            </a:r>
            <a:r>
              <a:rPr lang="ru-RU" sz="1400" dirty="0" smtClean="0"/>
              <a:t> </a:t>
            </a:r>
            <a:r>
              <a:rPr lang="ru-RU" sz="1400" dirty="0" err="1" smtClean="0"/>
              <a:t>це</a:t>
            </a:r>
            <a:r>
              <a:rPr lang="ru-RU" sz="1400" dirty="0" smtClean="0"/>
              <a:t> </a:t>
            </a:r>
            <a:r>
              <a:rPr lang="ru-RU" sz="1400" dirty="0" err="1" smtClean="0"/>
              <a:t>твердження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літопису</a:t>
            </a:r>
            <a:r>
              <a:rPr lang="ru-RU" sz="1400" dirty="0" smtClean="0"/>
              <a:t>. За </a:t>
            </a:r>
            <a:r>
              <a:rPr lang="ru-RU" sz="1400" dirty="0" err="1" smtClean="0"/>
              <a:t>аналізом</a:t>
            </a:r>
            <a:r>
              <a:rPr lang="ru-RU" sz="1400" dirty="0" smtClean="0"/>
              <a:t> </a:t>
            </a:r>
            <a:r>
              <a:rPr lang="ru-RU" sz="1400" dirty="0" err="1" smtClean="0"/>
              <a:t>графіті</a:t>
            </a:r>
            <a:r>
              <a:rPr lang="ru-RU" sz="1400" dirty="0" smtClean="0"/>
              <a:t>, а </a:t>
            </a:r>
            <a:r>
              <a:rPr lang="ru-RU" sz="1400" dirty="0" err="1" smtClean="0"/>
              <a:t>також</a:t>
            </a:r>
            <a:r>
              <a:rPr lang="ru-RU" sz="1400" dirty="0" smtClean="0"/>
              <a:t> за </a:t>
            </a:r>
            <a:r>
              <a:rPr lang="ru-RU" sz="1400" dirty="0" err="1" smtClean="0"/>
              <a:t>іноземними</a:t>
            </a:r>
            <a:r>
              <a:rPr lang="ru-RU" sz="1400" dirty="0" smtClean="0"/>
              <a:t> </a:t>
            </a:r>
            <a:r>
              <a:rPr lang="ru-RU" sz="1400" dirty="0" err="1" smtClean="0"/>
              <a:t>писемними</a:t>
            </a:r>
            <a:r>
              <a:rPr lang="ru-RU" sz="1400" dirty="0" smtClean="0"/>
              <a:t> </a:t>
            </a:r>
            <a:r>
              <a:rPr lang="ru-RU" sz="1400" dirty="0" err="1" smtClean="0"/>
              <a:t>пам'ятками</a:t>
            </a:r>
            <a:r>
              <a:rPr lang="ru-RU" sz="1400" dirty="0" smtClean="0"/>
              <a:t>, </a:t>
            </a:r>
            <a:r>
              <a:rPr lang="ru-RU" sz="1400" dirty="0" err="1" smtClean="0"/>
              <a:t>насамперед</a:t>
            </a:r>
            <a:r>
              <a:rPr lang="ru-RU" sz="1400" dirty="0" smtClean="0"/>
              <a:t> </a:t>
            </a:r>
            <a:r>
              <a:rPr lang="ru-RU" sz="1400" dirty="0" err="1" smtClean="0"/>
              <a:t>німецькими</a:t>
            </a:r>
            <a:r>
              <a:rPr lang="ru-RU" sz="1400" dirty="0" smtClean="0"/>
              <a:t> (</a:t>
            </a:r>
            <a:r>
              <a:rPr lang="ru-RU" sz="1400" dirty="0" err="1" smtClean="0"/>
              <a:t>Хроніка</a:t>
            </a:r>
            <a:r>
              <a:rPr lang="ru-RU" sz="1400" dirty="0" smtClean="0"/>
              <a:t> </a:t>
            </a:r>
            <a:r>
              <a:rPr lang="ru-RU" sz="1400" dirty="0" err="1" smtClean="0"/>
              <a:t>Титмара</a:t>
            </a:r>
            <a:r>
              <a:rPr lang="ru-RU" sz="1400" dirty="0" smtClean="0"/>
              <a:t> </a:t>
            </a:r>
            <a:r>
              <a:rPr lang="ru-RU" sz="1400" dirty="0" err="1" smtClean="0"/>
              <a:t>Мерзебурзького</a:t>
            </a:r>
            <a:r>
              <a:rPr lang="ru-RU" sz="1400" dirty="0" smtClean="0"/>
              <a:t>), Собор </a:t>
            </a:r>
            <a:r>
              <a:rPr lang="ru-RU" sz="1400" dirty="0" err="1" smtClean="0"/>
              <a:t>святої</a:t>
            </a:r>
            <a:r>
              <a:rPr lang="ru-RU" sz="1400" dirty="0" smtClean="0"/>
              <a:t> </a:t>
            </a:r>
            <a:r>
              <a:rPr lang="ru-RU" sz="1400" dirty="0" err="1" smtClean="0"/>
              <a:t>Софії</a:t>
            </a:r>
            <a:r>
              <a:rPr lang="ru-RU" sz="1400" dirty="0" smtClean="0"/>
              <a:t> </a:t>
            </a:r>
            <a:r>
              <a:rPr lang="ru-RU" sz="1400" dirty="0" err="1" smtClean="0"/>
              <a:t>був</a:t>
            </a:r>
            <a:r>
              <a:rPr lang="ru-RU" sz="1400" dirty="0" smtClean="0"/>
              <a:t> </a:t>
            </a:r>
            <a:r>
              <a:rPr lang="ru-RU" sz="1400" dirty="0" err="1" smtClean="0"/>
              <a:t>закладений</a:t>
            </a:r>
            <a:r>
              <a:rPr lang="ru-RU" sz="1400" dirty="0" smtClean="0"/>
              <a:t> </a:t>
            </a:r>
            <a:r>
              <a:rPr lang="ru-RU" sz="1400" dirty="0" err="1" smtClean="0"/>
              <a:t>раніше</a:t>
            </a:r>
            <a:r>
              <a:rPr lang="ru-RU" sz="1400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530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643042" y="593467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Миниатюра Битва Ярослава со Святополком (конец 15 в., </a:t>
            </a:r>
            <a:r>
              <a:rPr lang="ru-RU" b="1" dirty="0" err="1" smtClean="0"/>
              <a:t>Радзивилловская</a:t>
            </a:r>
            <a:r>
              <a:rPr lang="ru-RU" b="1" dirty="0" smtClean="0"/>
              <a:t> летопись, Библиотека Академии наук, Санкт-Петербург)</a:t>
            </a:r>
            <a:endParaRPr lang="ru-RU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4290"/>
            <a:ext cx="7143800" cy="599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57488" y="6286520"/>
            <a:ext cx="3881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Шамков</a:t>
            </a:r>
            <a:r>
              <a:rPr lang="ru-RU" dirty="0" smtClean="0"/>
              <a:t> А.А.Ярослав Мудрый. 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752600"/>
            <a:ext cx="8715436" cy="4819672"/>
          </a:xfrm>
        </p:spPr>
        <p:txBody>
          <a:bodyPr/>
          <a:lstStyle/>
          <a:p>
            <a:r>
              <a:rPr lang="ru-RU" sz="1600" dirty="0" err="1" smtClean="0"/>
              <a:t>Під</a:t>
            </a:r>
            <a:r>
              <a:rPr lang="ru-RU" sz="1600" dirty="0" smtClean="0"/>
              <a:t> час </a:t>
            </a:r>
            <a:r>
              <a:rPr lang="ru-RU" sz="1600" dirty="0" err="1" smtClean="0"/>
              <a:t>його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правління</a:t>
            </a:r>
            <a:r>
              <a:rPr lang="ru-RU" sz="1600" dirty="0" smtClean="0"/>
              <a:t> </a:t>
            </a:r>
            <a:r>
              <a:rPr lang="ru-RU" sz="1600" dirty="0" err="1" smtClean="0">
                <a:hlinkClick r:id="rId2" tooltip="Київська Русь"/>
              </a:rPr>
              <a:t>Київська</a:t>
            </a:r>
            <a:r>
              <a:rPr lang="ru-RU" sz="1600" dirty="0" smtClean="0">
                <a:hlinkClick r:id="rId2" tooltip="Київська Русь"/>
              </a:rPr>
              <a:t> Русь</a:t>
            </a:r>
            <a:r>
              <a:rPr lang="ru-RU" sz="1600" dirty="0" smtClean="0"/>
              <a:t> </a:t>
            </a:r>
            <a:r>
              <a:rPr lang="ru-RU" sz="1600" dirty="0" err="1" smtClean="0"/>
              <a:t>перетворилася</a:t>
            </a:r>
            <a:r>
              <a:rPr lang="ru-RU" sz="1600" dirty="0" smtClean="0"/>
              <a:t> на </a:t>
            </a:r>
            <a:r>
              <a:rPr lang="ru-RU" sz="1600" dirty="0" err="1" smtClean="0"/>
              <a:t>могутню</a:t>
            </a:r>
            <a:r>
              <a:rPr lang="ru-RU" sz="1600" dirty="0" smtClean="0"/>
              <a:t> </a:t>
            </a:r>
            <a:r>
              <a:rPr lang="ru-RU" sz="1600" dirty="0" err="1" smtClean="0">
                <a:hlinkClick r:id="rId3" tooltip="Європа"/>
              </a:rPr>
              <a:t>європейську</a:t>
            </a:r>
            <a:r>
              <a:rPr lang="ru-RU" sz="1600" dirty="0" smtClean="0"/>
              <a:t> державу. </a:t>
            </a:r>
            <a:r>
              <a:rPr lang="ru-RU" sz="1600" dirty="0" err="1" smtClean="0"/>
              <a:t>Було</a:t>
            </a:r>
            <a:r>
              <a:rPr lang="ru-RU" sz="1600" dirty="0" smtClean="0"/>
              <a:t> завершено </a:t>
            </a:r>
            <a:r>
              <a:rPr lang="ru-RU" sz="1600" dirty="0" err="1" smtClean="0"/>
              <a:t>розпочате</a:t>
            </a:r>
            <a:r>
              <a:rPr lang="ru-RU" sz="1600" dirty="0" smtClean="0"/>
              <a:t> </a:t>
            </a:r>
            <a:r>
              <a:rPr lang="ru-RU" sz="1600" dirty="0" err="1" smtClean="0"/>
              <a:t>Володимиром</a:t>
            </a:r>
            <a:r>
              <a:rPr lang="ru-RU" sz="1600" dirty="0" smtClean="0"/>
              <a:t> Святим </a:t>
            </a:r>
            <a:r>
              <a:rPr lang="ru-RU" sz="1600" dirty="0" err="1" smtClean="0"/>
              <a:t>розширення</a:t>
            </a:r>
            <a:r>
              <a:rPr lang="ru-RU" sz="1600" dirty="0" smtClean="0"/>
              <a:t> меж </a:t>
            </a:r>
            <a:r>
              <a:rPr lang="ru-RU" sz="1600" dirty="0" err="1" smtClean="0"/>
              <a:t>столиці</a:t>
            </a:r>
            <a:r>
              <a:rPr lang="ru-RU" sz="1600" dirty="0" smtClean="0"/>
              <a:t> </a:t>
            </a:r>
            <a:r>
              <a:rPr lang="ru-RU" sz="1600" dirty="0" err="1" smtClean="0"/>
              <a:t>Русі</a:t>
            </a:r>
            <a:r>
              <a:rPr lang="ru-RU" sz="1600" dirty="0" smtClean="0"/>
              <a:t> — </a:t>
            </a:r>
            <a:r>
              <a:rPr lang="ru-RU" sz="1600" dirty="0" err="1" smtClean="0">
                <a:hlinkClick r:id="rId4" tooltip="Київ"/>
              </a:rPr>
              <a:t>Києва</a:t>
            </a:r>
            <a:r>
              <a:rPr lang="ru-RU" sz="1600" dirty="0" smtClean="0"/>
              <a:t>, </a:t>
            </a:r>
            <a:r>
              <a:rPr lang="ru-RU" sz="1600" dirty="0" err="1" smtClean="0"/>
              <a:t>насипано</a:t>
            </a:r>
            <a:r>
              <a:rPr lang="ru-RU" sz="1600" dirty="0" smtClean="0"/>
              <a:t> </a:t>
            </a:r>
            <a:r>
              <a:rPr lang="ru-RU" sz="1600" dirty="0" err="1" smtClean="0"/>
              <a:t>нові</a:t>
            </a:r>
            <a:r>
              <a:rPr lang="ru-RU" sz="1600" dirty="0" smtClean="0"/>
              <a:t> </a:t>
            </a:r>
            <a:r>
              <a:rPr lang="ru-RU" sz="1600" dirty="0" err="1" smtClean="0">
                <a:hlinkClick r:id="rId5" tooltip="Оборонний вал (ще не написана)"/>
              </a:rPr>
              <a:t>оборонні</a:t>
            </a:r>
            <a:r>
              <a:rPr lang="ru-RU" sz="1600" dirty="0" smtClean="0">
                <a:hlinkClick r:id="rId5" tooltip="Оборонний вал (ще не написана)"/>
              </a:rPr>
              <a:t> вали</a:t>
            </a:r>
            <a:r>
              <a:rPr lang="ru-RU" sz="1600" dirty="0" smtClean="0"/>
              <a:t> </a:t>
            </a:r>
            <a:r>
              <a:rPr lang="ru-RU" sz="1600" dirty="0" err="1" smtClean="0"/>
              <a:t>були</a:t>
            </a:r>
            <a:r>
              <a:rPr lang="ru-RU" sz="1600" dirty="0" smtClean="0"/>
              <a:t> </a:t>
            </a:r>
            <a:r>
              <a:rPr lang="ru-RU" sz="1600" dirty="0" err="1" smtClean="0"/>
              <a:t>ще</a:t>
            </a:r>
            <a:r>
              <a:rPr lang="ru-RU" sz="1600" dirty="0" smtClean="0"/>
              <a:t> за </a:t>
            </a:r>
            <a:r>
              <a:rPr lang="ru-RU" sz="1600" dirty="0" err="1" smtClean="0"/>
              <a:t>Володимира</a:t>
            </a:r>
            <a:r>
              <a:rPr lang="ru-RU" sz="1600" dirty="0" smtClean="0"/>
              <a:t> Святого (</a:t>
            </a:r>
            <a:r>
              <a:rPr lang="ru-RU" sz="1600" dirty="0" err="1" smtClean="0"/>
              <a:t>дослідження</a:t>
            </a:r>
            <a:r>
              <a:rPr lang="ru-RU" sz="1600" dirty="0" smtClean="0"/>
              <a:t> П. </a:t>
            </a:r>
            <a:r>
              <a:rPr lang="ru-RU" sz="1600" dirty="0" err="1" smtClean="0"/>
              <a:t>Раппопорта</a:t>
            </a:r>
            <a:r>
              <a:rPr lang="ru-RU" sz="1600" dirty="0" smtClean="0"/>
              <a:t>) (за одним </a:t>
            </a:r>
            <a:r>
              <a:rPr lang="ru-RU" sz="1600" dirty="0" err="1" smtClean="0"/>
              <a:t>з</a:t>
            </a:r>
            <a:r>
              <a:rPr lang="ru-RU" sz="1600" dirty="0" smtClean="0"/>
              <a:t> них </a:t>
            </a:r>
            <a:r>
              <a:rPr lang="ru-RU" sz="1600" dirty="0" err="1" smtClean="0"/>
              <a:t>прокладено</a:t>
            </a:r>
            <a:r>
              <a:rPr lang="ru-RU" sz="1600" dirty="0" smtClean="0"/>
              <a:t> </a:t>
            </a:r>
            <a:r>
              <a:rPr lang="ru-RU" sz="1600" dirty="0" err="1" smtClean="0"/>
              <a:t>сучасну</a:t>
            </a:r>
            <a:r>
              <a:rPr lang="ru-RU" sz="1600" dirty="0" smtClean="0"/>
              <a:t> </a:t>
            </a:r>
            <a:r>
              <a:rPr lang="ru-RU" sz="1600" dirty="0" err="1" smtClean="0"/>
              <a:t>вулицю</a:t>
            </a:r>
            <a:r>
              <a:rPr lang="ru-RU" sz="1600" dirty="0" smtClean="0"/>
              <a:t> </a:t>
            </a:r>
            <a:r>
              <a:rPr lang="ru-RU" sz="1600" dirty="0" err="1" smtClean="0">
                <a:hlinkClick r:id="rId6" tooltip="Ярославів Вал"/>
              </a:rPr>
              <a:t>Ярославів</a:t>
            </a:r>
            <a:r>
              <a:rPr lang="ru-RU" sz="1600" dirty="0" smtClean="0">
                <a:hlinkClick r:id="rId6" tooltip="Ярославів Вал"/>
              </a:rPr>
              <a:t> Вал</a:t>
            </a:r>
            <a:r>
              <a:rPr lang="ru-RU" sz="1600" dirty="0" smtClean="0"/>
              <a:t>), а Ярослав поставив на них </a:t>
            </a:r>
            <a:r>
              <a:rPr lang="ru-RU" sz="1600" dirty="0" err="1" smtClean="0"/>
              <a:t>лише</a:t>
            </a:r>
            <a:r>
              <a:rPr lang="ru-RU" sz="1600" dirty="0" smtClean="0"/>
              <a:t> </a:t>
            </a:r>
            <a:r>
              <a:rPr lang="ru-RU" sz="1600" dirty="0" err="1" smtClean="0"/>
              <a:t>забороля</a:t>
            </a:r>
            <a:r>
              <a:rPr lang="ru-RU" sz="1600" dirty="0" smtClean="0"/>
              <a:t>. </a:t>
            </a:r>
            <a:r>
              <a:rPr lang="ru-RU" sz="1600" dirty="0" err="1" smtClean="0"/>
              <a:t>Збудовано</a:t>
            </a:r>
            <a:r>
              <a:rPr lang="ru-RU" sz="1600" dirty="0" smtClean="0"/>
              <a:t> </a:t>
            </a:r>
            <a:r>
              <a:rPr lang="ru-RU" sz="1600" dirty="0" err="1" smtClean="0">
                <a:hlinkClick r:id="rId7" tooltip="Золоті ворота (брама Києва)"/>
              </a:rPr>
              <a:t>Золоті</a:t>
            </a:r>
            <a:r>
              <a:rPr lang="ru-RU" sz="1600" dirty="0" smtClean="0">
                <a:hlinkClick r:id="rId7" tooltip="Золоті ворота (брама Києва)"/>
              </a:rPr>
              <a:t> ворота</a:t>
            </a:r>
            <a:r>
              <a:rPr lang="ru-RU" sz="1600" dirty="0" smtClean="0"/>
              <a:t>, </a:t>
            </a:r>
            <a:r>
              <a:rPr lang="ru-RU" sz="1600" dirty="0" err="1" smtClean="0">
                <a:hlinkClick r:id="rId8" tooltip="Лядська брама"/>
              </a:rPr>
              <a:t>Лядську</a:t>
            </a:r>
            <a:r>
              <a:rPr lang="ru-RU" sz="1600" dirty="0" smtClean="0">
                <a:hlinkClick r:id="rId8" tooltip="Лядська брама"/>
              </a:rPr>
              <a:t> </a:t>
            </a:r>
            <a:r>
              <a:rPr lang="ru-RU" sz="1600" dirty="0" err="1" smtClean="0">
                <a:hlinkClick r:id="rId8" tooltip="Лядська брама"/>
              </a:rPr>
              <a:t>браму</a:t>
            </a:r>
            <a:r>
              <a:rPr lang="ru-RU" sz="1600" dirty="0" smtClean="0"/>
              <a:t>, </a:t>
            </a:r>
            <a:r>
              <a:rPr lang="ru-RU" sz="1600" dirty="0" err="1" smtClean="0">
                <a:hlinkClick r:id="rId9" tooltip="Жидівські ворота (ще не написана)"/>
              </a:rPr>
              <a:t>Жидівські</a:t>
            </a:r>
            <a:r>
              <a:rPr lang="ru-RU" sz="1600" dirty="0" smtClean="0">
                <a:hlinkClick r:id="rId9" tooltip="Жидівські ворота (ще не написана)"/>
              </a:rPr>
              <a:t> ворота</a:t>
            </a:r>
            <a:r>
              <a:rPr lang="ru-RU" sz="1600" dirty="0" smtClean="0"/>
              <a:t>, </a:t>
            </a:r>
            <a:r>
              <a:rPr lang="ru-RU" sz="1600" dirty="0" err="1" smtClean="0">
                <a:hlinkClick r:id="rId10" tooltip="Георгіївський собор (ще не написана)"/>
              </a:rPr>
              <a:t>Георгіївський</a:t>
            </a:r>
            <a:r>
              <a:rPr lang="ru-RU" sz="1600" dirty="0" smtClean="0"/>
              <a:t> та </a:t>
            </a:r>
            <a:r>
              <a:rPr lang="ru-RU" sz="1600" dirty="0" err="1" smtClean="0">
                <a:hlinkClick r:id="rId11" tooltip="Ірининський собор"/>
              </a:rPr>
              <a:t>Ірининський</a:t>
            </a:r>
            <a:r>
              <a:rPr lang="ru-RU" sz="1600" dirty="0" smtClean="0"/>
              <a:t> </a:t>
            </a:r>
            <a:r>
              <a:rPr lang="ru-RU" sz="1600" dirty="0" err="1" smtClean="0"/>
              <a:t>собори</a:t>
            </a:r>
            <a:r>
              <a:rPr lang="ru-RU" sz="1600" dirty="0" smtClean="0"/>
              <a:t>, </a:t>
            </a:r>
            <a:r>
              <a:rPr lang="ru-RU" sz="1600" dirty="0" err="1" smtClean="0">
                <a:hlinkClick r:id="rId12" tooltip="Софійський собор"/>
              </a:rPr>
              <a:t>Софійський</a:t>
            </a:r>
            <a:r>
              <a:rPr lang="ru-RU" sz="1600" dirty="0" smtClean="0">
                <a:hlinkClick r:id="rId12" tooltip="Софійський собор"/>
              </a:rPr>
              <a:t> собор</a:t>
            </a:r>
            <a:r>
              <a:rPr lang="ru-RU" sz="1600" dirty="0" smtClean="0"/>
              <a:t>, в </a:t>
            </a:r>
            <a:r>
              <a:rPr lang="ru-RU" sz="1600" dirty="0" err="1" smtClean="0"/>
              <a:t>якому</a:t>
            </a:r>
            <a:r>
              <a:rPr lang="ru-RU" sz="1600" dirty="0" smtClean="0"/>
              <a:t> </a:t>
            </a:r>
            <a:r>
              <a:rPr lang="ru-RU" sz="1600" dirty="0" err="1" smtClean="0"/>
              <a:t>згодом</a:t>
            </a:r>
            <a:r>
              <a:rPr lang="ru-RU" sz="1600" dirty="0" smtClean="0"/>
              <a:t> </a:t>
            </a:r>
            <a:r>
              <a:rPr lang="ru-RU" sz="1600" dirty="0" err="1" smtClean="0"/>
              <a:t>було</a:t>
            </a:r>
            <a:r>
              <a:rPr lang="ru-RU" sz="1600" dirty="0" smtClean="0"/>
              <a:t> </a:t>
            </a:r>
            <a:r>
              <a:rPr lang="ru-RU" sz="1600" dirty="0" err="1" smtClean="0"/>
              <a:t>поховано</a:t>
            </a:r>
            <a:r>
              <a:rPr lang="ru-RU" sz="1600" dirty="0" smtClean="0"/>
              <a:t> </a:t>
            </a:r>
            <a:r>
              <a:rPr lang="ru-RU" sz="1600" dirty="0" err="1" smtClean="0"/>
              <a:t>в</a:t>
            </a:r>
            <a:r>
              <a:rPr lang="ru-RU" sz="1600" dirty="0" smtClean="0"/>
              <a:t> </a:t>
            </a:r>
            <a:r>
              <a:rPr lang="ru-RU" sz="1600" dirty="0" err="1" smtClean="0"/>
              <a:t>саркофазі</a:t>
            </a:r>
            <a:r>
              <a:rPr lang="ru-RU" sz="1600" dirty="0" smtClean="0"/>
              <a:t> Ярослава Мудрого та </a:t>
            </a:r>
            <a:r>
              <a:rPr lang="ru-RU" sz="1600" dirty="0" err="1" smtClean="0"/>
              <a:t>його</a:t>
            </a:r>
            <a:r>
              <a:rPr lang="ru-RU" sz="1600" dirty="0" smtClean="0"/>
              <a:t> дружину </a:t>
            </a:r>
            <a:r>
              <a:rPr lang="ru-RU" sz="1600" dirty="0" err="1" smtClean="0">
                <a:hlinkClick r:id="rId13" tooltip="Ірина (ще не написана)"/>
              </a:rPr>
              <a:t>Ірину</a:t>
            </a:r>
            <a:r>
              <a:rPr lang="ru-RU" sz="1600" dirty="0" smtClean="0"/>
              <a:t> (</a:t>
            </a:r>
            <a:r>
              <a:rPr lang="ru-RU" sz="1600" dirty="0" err="1" smtClean="0"/>
              <a:t>Інгігерду</a:t>
            </a:r>
            <a:r>
              <a:rPr lang="ru-RU" sz="1600" dirty="0" smtClean="0"/>
              <a:t>; ? -</a:t>
            </a:r>
            <a:r>
              <a:rPr lang="ru-RU" sz="1600" dirty="0" smtClean="0">
                <a:hlinkClick r:id="rId14" tooltip="1050"/>
              </a:rPr>
              <a:t>1050</a:t>
            </a:r>
            <a:r>
              <a:rPr lang="ru-RU" sz="1600" dirty="0" smtClean="0"/>
              <a:t>). </a:t>
            </a:r>
            <a:r>
              <a:rPr lang="ru-RU" sz="1600" dirty="0" err="1" smtClean="0"/>
              <a:t>Це</a:t>
            </a:r>
            <a:r>
              <a:rPr lang="ru-RU" sz="1600" dirty="0" smtClean="0"/>
              <a:t> </a:t>
            </a:r>
            <a:r>
              <a:rPr lang="ru-RU" sz="1600" dirty="0" err="1" smtClean="0"/>
              <a:t>був</a:t>
            </a:r>
            <a:r>
              <a:rPr lang="ru-RU" sz="1600" dirty="0" smtClean="0"/>
              <a:t> акт </a:t>
            </a:r>
            <a:r>
              <a:rPr lang="ru-RU" sz="1600" dirty="0" err="1" smtClean="0"/>
              <a:t>порушення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задуму</a:t>
            </a:r>
            <a:r>
              <a:rPr lang="ru-RU" sz="1600" dirty="0" smtClean="0"/>
              <a:t> собору. Створив </a:t>
            </a:r>
            <a:r>
              <a:rPr lang="ru-RU" sz="1600" dirty="0" err="1" smtClean="0">
                <a:hlinkClick r:id="rId15" tooltip="Бібліотека Ярослава Мудрого"/>
              </a:rPr>
              <a:t>бібліотеку</a:t>
            </a:r>
            <a:r>
              <a:rPr lang="ru-RU" sz="1600" dirty="0" smtClean="0">
                <a:hlinkClick r:id="rId15" tooltip="Бібліотека Ярослава Мудрого"/>
              </a:rPr>
              <a:t> </a:t>
            </a:r>
            <a:r>
              <a:rPr lang="ru-RU" sz="1600" dirty="0" err="1" smtClean="0">
                <a:hlinkClick r:id="rId15" tooltip="Бібліотека Ярослава Мудрого"/>
              </a:rPr>
              <a:t>Софійського</a:t>
            </a:r>
            <a:r>
              <a:rPr lang="ru-RU" sz="1600" dirty="0" smtClean="0">
                <a:hlinkClick r:id="rId15" tooltip="Бібліотека Ярослава Мудрого"/>
              </a:rPr>
              <a:t> собору</a:t>
            </a:r>
            <a:r>
              <a:rPr lang="ru-RU" sz="1600" dirty="0" smtClean="0"/>
              <a:t>. За </a:t>
            </a:r>
            <a:r>
              <a:rPr lang="ru-RU" sz="1600" dirty="0" err="1" smtClean="0"/>
              <a:t>часів</a:t>
            </a:r>
            <a:r>
              <a:rPr lang="ru-RU" sz="1600" dirty="0" smtClean="0"/>
              <a:t> </a:t>
            </a:r>
            <a:r>
              <a:rPr lang="ru-RU" sz="1600" dirty="0" err="1" smtClean="0"/>
              <a:t>його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правління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було</a:t>
            </a:r>
            <a:r>
              <a:rPr lang="ru-RU" sz="1600" dirty="0" smtClean="0"/>
              <a:t> </a:t>
            </a:r>
            <a:r>
              <a:rPr lang="ru-RU" sz="1600" dirty="0" err="1" smtClean="0"/>
              <a:t>засновано</a:t>
            </a:r>
            <a:r>
              <a:rPr lang="ru-RU" sz="1600" dirty="0" smtClean="0"/>
              <a:t> </a:t>
            </a:r>
            <a:r>
              <a:rPr lang="ru-RU" sz="1600" dirty="0" err="1" smtClean="0"/>
              <a:t>міста</a:t>
            </a:r>
            <a:r>
              <a:rPr lang="ru-RU" sz="1600" dirty="0" smtClean="0"/>
              <a:t> </a:t>
            </a:r>
            <a:r>
              <a:rPr lang="ru-RU" sz="1600" dirty="0" err="1" smtClean="0">
                <a:hlinkClick r:id="rId16" tooltip="Корсунь-Шевченківський"/>
              </a:rPr>
              <a:t>Корсунь</a:t>
            </a:r>
            <a:r>
              <a:rPr lang="ru-RU" sz="1600" dirty="0" smtClean="0"/>
              <a:t>, </a:t>
            </a:r>
            <a:r>
              <a:rPr lang="ru-RU" sz="1600" dirty="0" err="1" smtClean="0"/>
              <a:t>Гюргів</a:t>
            </a:r>
            <a:r>
              <a:rPr lang="ru-RU" sz="1600" dirty="0" smtClean="0"/>
              <a:t> (</a:t>
            </a:r>
            <a:r>
              <a:rPr lang="ru-RU" sz="1600" dirty="0" err="1" smtClean="0"/>
              <a:t>нині</a:t>
            </a:r>
            <a:r>
              <a:rPr lang="ru-RU" sz="1600" dirty="0" smtClean="0"/>
              <a:t> — </a:t>
            </a:r>
            <a:r>
              <a:rPr lang="ru-RU" sz="1600" dirty="0" err="1" smtClean="0">
                <a:hlinkClick r:id="rId17" tooltip="Біла Церква"/>
              </a:rPr>
              <a:t>Біла</a:t>
            </a:r>
            <a:r>
              <a:rPr lang="ru-RU" sz="1600" dirty="0" smtClean="0">
                <a:hlinkClick r:id="rId17" tooltip="Біла Церква"/>
              </a:rPr>
              <a:t> </a:t>
            </a:r>
            <a:r>
              <a:rPr lang="ru-RU" sz="1600" dirty="0" err="1" smtClean="0">
                <a:hlinkClick r:id="rId17" tooltip="Біла Церква"/>
              </a:rPr>
              <a:t>Церква</a:t>
            </a:r>
            <a:r>
              <a:rPr lang="ru-RU" sz="1600" dirty="0" smtClean="0"/>
              <a:t>), </a:t>
            </a:r>
            <a:r>
              <a:rPr lang="ru-RU" sz="1600" dirty="0" err="1" smtClean="0"/>
              <a:t>розбудовано</a:t>
            </a:r>
            <a:r>
              <a:rPr lang="ru-RU" sz="1600" dirty="0" smtClean="0"/>
              <a:t> </a:t>
            </a:r>
            <a:r>
              <a:rPr lang="ru-RU" sz="1600" dirty="0" err="1" smtClean="0">
                <a:hlinkClick r:id="rId18" tooltip="Чернігів"/>
              </a:rPr>
              <a:t>Чернігів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19" tooltip="Переяслав"/>
              </a:rPr>
              <a:t>Переяслав</a:t>
            </a:r>
            <a:r>
              <a:rPr lang="ru-RU" sz="1600" dirty="0" smtClean="0"/>
              <a:t>, </a:t>
            </a:r>
            <a:r>
              <a:rPr lang="ru-RU" sz="1600" dirty="0" err="1" smtClean="0">
                <a:hlinkClick r:id="rId20" tooltip="Володимир-Волинський"/>
              </a:rPr>
              <a:t>Володимир-Волинський</a:t>
            </a:r>
            <a:r>
              <a:rPr lang="ru-RU" sz="1600" dirty="0" smtClean="0"/>
              <a:t>, </a:t>
            </a:r>
            <a:r>
              <a:rPr lang="ru-RU" sz="1600" dirty="0" err="1" smtClean="0">
                <a:hlinkClick r:id="rId21" tooltip="Турів"/>
              </a:rPr>
              <a:t>Турів</a:t>
            </a:r>
            <a:r>
              <a:rPr lang="ru-RU" sz="1600" dirty="0" smtClean="0"/>
              <a:t>, </a:t>
            </a:r>
            <a:r>
              <a:rPr lang="ru-RU" sz="1600" dirty="0" err="1" smtClean="0"/>
              <a:t>встановлено</a:t>
            </a:r>
            <a:r>
              <a:rPr lang="ru-RU" sz="1600" dirty="0" smtClean="0"/>
              <a:t> </a:t>
            </a:r>
            <a:r>
              <a:rPr lang="ru-RU" sz="1600" dirty="0" err="1" smtClean="0"/>
              <a:t>династичні</a:t>
            </a:r>
            <a:r>
              <a:rPr lang="ru-RU" sz="1600" dirty="0" smtClean="0"/>
              <a:t> </a:t>
            </a:r>
            <a:r>
              <a:rPr lang="ru-RU" sz="1600" dirty="0" err="1" smtClean="0"/>
              <a:t>зв'язки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королівськими</a:t>
            </a:r>
            <a:r>
              <a:rPr lang="ru-RU" sz="1600" dirty="0" smtClean="0"/>
              <a:t> дворами </a:t>
            </a:r>
            <a:r>
              <a:rPr lang="ru-RU" sz="1600" dirty="0" err="1" smtClean="0">
                <a:hlinkClick r:id="rId22" tooltip="Швеція"/>
              </a:rPr>
              <a:t>Швеції</a:t>
            </a:r>
            <a:r>
              <a:rPr lang="ru-RU" sz="1600" dirty="0" smtClean="0"/>
              <a:t>, </a:t>
            </a:r>
            <a:r>
              <a:rPr lang="ru-RU" sz="1600" dirty="0" err="1" smtClean="0">
                <a:hlinkClick r:id="rId23" tooltip="Норвегія"/>
              </a:rPr>
              <a:t>Норвегії</a:t>
            </a:r>
            <a:r>
              <a:rPr lang="ru-RU" sz="1600" dirty="0" smtClean="0"/>
              <a:t> та </a:t>
            </a:r>
            <a:r>
              <a:rPr lang="ru-RU" sz="1600" dirty="0" err="1" smtClean="0">
                <a:hlinkClick r:id="rId24" tooltip="Франція"/>
              </a:rPr>
              <a:t>Франції</a:t>
            </a:r>
            <a:r>
              <a:rPr lang="ru-RU" sz="1600" dirty="0" smtClean="0"/>
              <a:t>. </a:t>
            </a:r>
            <a:r>
              <a:rPr lang="ru-RU" sz="1600" dirty="0" err="1" smtClean="0"/>
              <a:t>Продовжувалося</a:t>
            </a:r>
            <a:r>
              <a:rPr lang="ru-RU" sz="1600" dirty="0" smtClean="0"/>
              <a:t> </a:t>
            </a:r>
            <a:r>
              <a:rPr lang="ru-RU" sz="1600" dirty="0" err="1" smtClean="0"/>
              <a:t>карбування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срібних</a:t>
            </a:r>
            <a:r>
              <a:rPr lang="ru-RU" sz="1600" dirty="0" smtClean="0"/>
              <a:t> монет.</a:t>
            </a:r>
          </a:p>
          <a:p>
            <a:pPr algn="ctr"/>
            <a:r>
              <a:rPr lang="ru-RU" sz="1600" dirty="0" err="1" smtClean="0"/>
              <a:t>Останні</a:t>
            </a:r>
            <a:r>
              <a:rPr lang="ru-RU" sz="1600" dirty="0" smtClean="0"/>
              <a:t> роки </a:t>
            </a:r>
            <a:r>
              <a:rPr lang="ru-RU" sz="1600" dirty="0" err="1" smtClean="0"/>
              <a:t>життя</a:t>
            </a:r>
            <a:r>
              <a:rPr lang="ru-RU" sz="1600" dirty="0" smtClean="0"/>
              <a:t> Ярослав </a:t>
            </a:r>
            <a:r>
              <a:rPr lang="ru-RU" sz="1600" dirty="0" err="1" smtClean="0"/>
              <a:t>провів</a:t>
            </a:r>
            <a:r>
              <a:rPr lang="ru-RU" sz="1600" dirty="0" smtClean="0"/>
              <a:t> у </a:t>
            </a:r>
            <a:r>
              <a:rPr lang="ru-RU" sz="1600" dirty="0" err="1" smtClean="0">
                <a:hlinkClick r:id="rId25" tooltip="Вишгород"/>
              </a:rPr>
              <a:t>Вишгороді</a:t>
            </a:r>
            <a:r>
              <a:rPr lang="ru-RU" sz="1600" dirty="0" smtClean="0"/>
              <a:t>. По </a:t>
            </a:r>
            <a:r>
              <a:rPr lang="ru-RU" sz="1600" dirty="0" err="1" smtClean="0"/>
              <a:t>смерті</a:t>
            </a:r>
            <a:r>
              <a:rPr lang="ru-RU" sz="1600" dirty="0" smtClean="0"/>
              <a:t> Ярослава Мудрого </a:t>
            </a:r>
            <a:r>
              <a:rPr lang="ru-RU" sz="1600" dirty="0" err="1" smtClean="0"/>
              <a:t>залишилися</a:t>
            </a:r>
            <a:r>
              <a:rPr lang="ru-RU" sz="1600" dirty="0" smtClean="0"/>
              <a:t> </a:t>
            </a:r>
            <a:r>
              <a:rPr lang="ru-RU" sz="1600" dirty="0" err="1" smtClean="0"/>
              <a:t>п'ять</a:t>
            </a:r>
            <a:r>
              <a:rPr lang="ru-RU" sz="1600" dirty="0" smtClean="0"/>
              <a:t> </a:t>
            </a:r>
            <a:r>
              <a:rPr lang="ru-RU" sz="1600" dirty="0" err="1" smtClean="0"/>
              <a:t>синів</a:t>
            </a:r>
            <a:r>
              <a:rPr lang="ru-RU" sz="1600" dirty="0" smtClean="0"/>
              <a:t>, </a:t>
            </a:r>
            <a:r>
              <a:rPr lang="ru-RU" sz="1600" dirty="0" err="1" smtClean="0"/>
              <a:t>між</a:t>
            </a:r>
            <a:r>
              <a:rPr lang="ru-RU" sz="1600" dirty="0" smtClean="0"/>
              <a:t> </a:t>
            </a:r>
            <a:r>
              <a:rPr lang="ru-RU" sz="1600" dirty="0" err="1" smtClean="0"/>
              <a:t>якими</a:t>
            </a:r>
            <a:r>
              <a:rPr lang="ru-RU" sz="1600" dirty="0" smtClean="0"/>
              <a:t> </a:t>
            </a:r>
            <a:r>
              <a:rPr lang="ru-RU" sz="1600" dirty="0" err="1" smtClean="0"/>
              <a:t>розгорнулась</a:t>
            </a:r>
            <a:r>
              <a:rPr lang="ru-RU" sz="1600" dirty="0" smtClean="0"/>
              <a:t> </a:t>
            </a:r>
            <a:r>
              <a:rPr lang="ru-RU" sz="1600" dirty="0" err="1" smtClean="0"/>
              <a:t>боротьба</a:t>
            </a:r>
            <a:r>
              <a:rPr lang="ru-RU" sz="1600" dirty="0" smtClean="0"/>
              <a:t> за </a:t>
            </a:r>
            <a:r>
              <a:rPr lang="ru-RU" sz="1600" dirty="0" err="1" smtClean="0"/>
              <a:t>владу</a:t>
            </a:r>
            <a:r>
              <a:rPr lang="ru-RU" sz="1600" dirty="0" smtClean="0"/>
              <a:t>. Цей </a:t>
            </a:r>
            <a:r>
              <a:rPr lang="ru-RU" sz="1600" dirty="0" err="1" smtClean="0"/>
              <a:t>період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відомий</a:t>
            </a:r>
            <a:r>
              <a:rPr lang="ru-RU" sz="1600" dirty="0" smtClean="0"/>
              <a:t> в </a:t>
            </a:r>
            <a:r>
              <a:rPr lang="ru-RU" sz="1600" dirty="0" err="1" smtClean="0"/>
              <a:t>історіографії</a:t>
            </a:r>
            <a:r>
              <a:rPr lang="ru-RU" sz="1600" dirty="0" smtClean="0"/>
              <a:t> як </a:t>
            </a:r>
            <a:r>
              <a:rPr lang="ru-RU" sz="1600" dirty="0" err="1" smtClean="0">
                <a:hlinkClick r:id="rId26" tooltip="Тріумвірат Ярославичів"/>
              </a:rPr>
              <a:t>Тріумвірат</a:t>
            </a:r>
            <a:r>
              <a:rPr lang="ru-RU" sz="1600" dirty="0" smtClean="0">
                <a:hlinkClick r:id="rId26" tooltip="Тріумвірат Ярославичів"/>
              </a:rPr>
              <a:t> </a:t>
            </a:r>
            <a:r>
              <a:rPr lang="ru-RU" sz="1600" dirty="0" err="1" smtClean="0">
                <a:hlinkClick r:id="rId26" tooltip="Тріумвірат Ярославичів"/>
              </a:rPr>
              <a:t>Ярославичів</a:t>
            </a:r>
            <a:r>
              <a:rPr lang="ru-RU" sz="1600" baseline="30000" dirty="0" smtClean="0">
                <a:hlinkClick r:id="rId27"/>
              </a:rPr>
              <a:t>[2]</a:t>
            </a:r>
            <a:r>
              <a:rPr lang="ru-RU" sz="1600" dirty="0" smtClean="0"/>
              <a:t>,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якого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почався</a:t>
            </a:r>
            <a:r>
              <a:rPr lang="ru-RU" sz="1600" dirty="0" smtClean="0"/>
              <a:t> </a:t>
            </a:r>
            <a:r>
              <a:rPr lang="ru-RU" sz="1600" dirty="0" err="1" smtClean="0"/>
              <a:t>розпад</a:t>
            </a:r>
            <a:r>
              <a:rPr lang="ru-RU" sz="1600" dirty="0" smtClean="0"/>
              <a:t> </a:t>
            </a:r>
            <a:r>
              <a:rPr lang="ru-RU" sz="1600" dirty="0" err="1" smtClean="0">
                <a:hlinkClick r:id="rId2" tooltip="Київська Русь"/>
              </a:rPr>
              <a:t>Київської</a:t>
            </a:r>
            <a:r>
              <a:rPr lang="ru-RU" sz="1600" dirty="0" smtClean="0">
                <a:hlinkClick r:id="rId2" tooltip="Київська Русь"/>
              </a:rPr>
              <a:t> </a:t>
            </a:r>
            <a:r>
              <a:rPr lang="ru-RU" sz="1600" dirty="0" err="1" smtClean="0">
                <a:hlinkClick r:id="rId2" tooltip="Київська Русь"/>
              </a:rPr>
              <a:t>Русі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через </a:t>
            </a:r>
            <a:r>
              <a:rPr lang="ru-RU" sz="1600" dirty="0" err="1" smtClean="0"/>
              <a:t>півтора</a:t>
            </a:r>
            <a:r>
              <a:rPr lang="ru-RU" sz="1600" dirty="0" smtClean="0"/>
              <a:t> </a:t>
            </a:r>
            <a:r>
              <a:rPr lang="ru-RU" sz="1600" dirty="0" err="1" smtClean="0"/>
              <a:t>століття</a:t>
            </a:r>
            <a:r>
              <a:rPr lang="ru-RU" sz="1600" dirty="0" smtClean="0"/>
              <a:t> вона </a:t>
            </a:r>
            <a:r>
              <a:rPr lang="ru-RU" sz="1600" dirty="0" err="1" smtClean="0"/>
              <a:t>фактично</a:t>
            </a:r>
            <a:r>
              <a:rPr lang="ru-RU" sz="1600" dirty="0" smtClean="0"/>
              <a:t> перестала </a:t>
            </a:r>
            <a:r>
              <a:rPr lang="ru-RU" sz="1600" dirty="0" err="1" smtClean="0"/>
              <a:t>існувати</a:t>
            </a:r>
            <a:r>
              <a:rPr lang="ru-RU" sz="1600" dirty="0" smtClean="0"/>
              <a:t> як </a:t>
            </a:r>
            <a:r>
              <a:rPr lang="ru-RU" sz="1600" dirty="0" err="1" smtClean="0"/>
              <a:t>єдина</a:t>
            </a:r>
            <a:r>
              <a:rPr lang="ru-RU" sz="1600" dirty="0" smtClean="0"/>
              <a:t> держава</a:t>
            </a:r>
            <a:r>
              <a:rPr lang="ru-RU" sz="1400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95395" y="0"/>
            <a:ext cx="48486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785786" y="5214950"/>
            <a:ext cx="3429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Орленов</a:t>
            </a:r>
            <a:r>
              <a:rPr lang="ru-RU" dirty="0" smtClean="0"/>
              <a:t> Артур Олегович Ярослав Мудрый</a:t>
            </a:r>
            <a:endParaRPr lang="ru-RU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0924132314SlideId2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0924132338SlideId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0924132338SlideId262"/>
</p:tagLst>
</file>

<file path=ppt/theme/theme1.xml><?xml version="1.0" encoding="utf-8"?>
<a:theme xmlns:a="http://schemas.openxmlformats.org/drawingml/2006/main" name="Profil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Тема Offic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Тема Offic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66</TotalTime>
  <Words>587</Words>
  <Application>Microsoft Office PowerPoint</Application>
  <PresentationFormat>Экран (4:3)</PresentationFormat>
  <Paragraphs>46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Profile</vt:lpstr>
      <vt:lpstr>Ярослав Мудрий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Родина й династичні зв'язки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Ярослав Мудрий</dc:title>
  <dc:creator>User</dc:creator>
  <cp:lastModifiedBy>User</cp:lastModifiedBy>
  <cp:revision>4</cp:revision>
  <dcterms:created xsi:type="dcterms:W3CDTF">2011-10-28T18:53:06Z</dcterms:created>
  <dcterms:modified xsi:type="dcterms:W3CDTF">2011-11-14T17:38:01Z</dcterms:modified>
</cp:coreProperties>
</file>