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74" r:id="rId5"/>
    <p:sldId id="271" r:id="rId6"/>
    <p:sldId id="275" r:id="rId7"/>
    <p:sldId id="258" r:id="rId8"/>
    <p:sldId id="269" r:id="rId9"/>
    <p:sldId id="259" r:id="rId10"/>
    <p:sldId id="267" r:id="rId11"/>
    <p:sldId id="268" r:id="rId12"/>
    <p:sldId id="270" r:id="rId13"/>
    <p:sldId id="272" r:id="rId14"/>
    <p:sldId id="263" r:id="rId15"/>
    <p:sldId id="264" r:id="rId16"/>
    <p:sldId id="265" r:id="rId17"/>
    <p:sldId id="262" r:id="rId18"/>
    <p:sldId id="260" r:id="rId19"/>
    <p:sldId id="266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057400"/>
            <a:ext cx="4343400" cy="14478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09800" y="4038600"/>
            <a:ext cx="4191000" cy="1143000"/>
          </a:xfrm>
        </p:spPr>
        <p:txBody>
          <a:bodyPr/>
          <a:lstStyle>
            <a:lvl1pPr marL="0" indent="0">
              <a:buFontTx/>
              <a:buNone/>
              <a:defRPr sz="24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7315200" y="6248400"/>
            <a:ext cx="1524000" cy="457200"/>
          </a:xfrm>
        </p:spPr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14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2590800" y="6248400"/>
            <a:ext cx="1219200" cy="457200"/>
          </a:xfrm>
        </p:spPr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  <p:grpSp>
        <p:nvGrpSpPr>
          <p:cNvPr id="12299" name="Group 11"/>
          <p:cNvGrpSpPr>
            <a:grpSpLocks/>
          </p:cNvGrpSpPr>
          <p:nvPr/>
        </p:nvGrpSpPr>
        <p:grpSpPr bwMode="auto">
          <a:xfrm>
            <a:off x="1016000" y="0"/>
            <a:ext cx="5867400" cy="3822700"/>
            <a:chOff x="640" y="0"/>
            <a:chExt cx="3696" cy="2408"/>
          </a:xfrm>
        </p:grpSpPr>
        <p:sp>
          <p:nvSpPr>
            <p:cNvPr id="12300" name="Rectangle 12"/>
            <p:cNvSpPr>
              <a:spLocks noChangeArrowheads="1"/>
            </p:cNvSpPr>
            <p:nvPr/>
          </p:nvSpPr>
          <p:spPr bwMode="auto">
            <a:xfrm>
              <a:off x="1184" y="1368"/>
              <a:ext cx="3152" cy="1040"/>
            </a:xfrm>
            <a:prstGeom prst="rect">
              <a:avLst/>
            </a:prstGeom>
            <a:noFill/>
            <a:ln w="9525">
              <a:solidFill>
                <a:srgbClr val="99CC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1" name="Rectangle 13"/>
            <p:cNvSpPr>
              <a:spLocks noChangeArrowheads="1"/>
            </p:cNvSpPr>
            <p:nvPr/>
          </p:nvSpPr>
          <p:spPr bwMode="auto">
            <a:xfrm>
              <a:off x="1333" y="1232"/>
              <a:ext cx="2859" cy="10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2" name="Freeform 14"/>
            <p:cNvSpPr>
              <a:spLocks/>
            </p:cNvSpPr>
            <p:nvPr/>
          </p:nvSpPr>
          <p:spPr bwMode="auto">
            <a:xfrm>
              <a:off x="640" y="0"/>
              <a:ext cx="683" cy="17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624" y="1416"/>
                </a:cxn>
              </a:cxnLst>
              <a:rect l="0" t="0" r="r" b="b"/>
              <a:pathLst>
                <a:path w="624" h="1416">
                  <a:moveTo>
                    <a:pt x="0" y="0"/>
                  </a:moveTo>
                  <a:lnTo>
                    <a:pt x="0" y="1416"/>
                  </a:lnTo>
                  <a:lnTo>
                    <a:pt x="624" y="1416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303" name="Freeform 15"/>
            <p:cNvSpPr>
              <a:spLocks/>
            </p:cNvSpPr>
            <p:nvPr/>
          </p:nvSpPr>
          <p:spPr bwMode="auto">
            <a:xfrm>
              <a:off x="768" y="0"/>
              <a:ext cx="416" cy="202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624" y="1416"/>
                </a:cxn>
              </a:cxnLst>
              <a:rect l="0" t="0" r="r" b="b"/>
              <a:pathLst>
                <a:path w="624" h="1416">
                  <a:moveTo>
                    <a:pt x="0" y="0"/>
                  </a:moveTo>
                  <a:lnTo>
                    <a:pt x="0" y="1416"/>
                  </a:lnTo>
                  <a:lnTo>
                    <a:pt x="624" y="1416"/>
                  </a:lnTo>
                </a:path>
              </a:pathLst>
            </a:custGeom>
            <a:noFill/>
            <a:ln w="9525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2" name="Picture 11" descr="liam_ball_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381000"/>
            <a:ext cx="866775" cy="1019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600" y="381000"/>
            <a:ext cx="167640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81000"/>
            <a:ext cx="487680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liam_ball_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572000"/>
            <a:ext cx="866775" cy="1019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28800" y="1676400"/>
            <a:ext cx="2628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76400"/>
            <a:ext cx="26289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itmap_125.bmp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2009" t="15208" r="13008" b="12808"/>
          <a:stretch>
            <a:fillRect/>
          </a:stretch>
        </p:blipFill>
        <p:spPr>
          <a:xfrm>
            <a:off x="914400" y="1371600"/>
            <a:ext cx="5715000" cy="4572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1752600"/>
            <a:ext cx="5257800" cy="3962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2600" y="60531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1000"/>
            <a:ext cx="5638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828800" y="1676400"/>
            <a:ext cx="5410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400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A75F4AF9-5D1C-4B74-9770-1D0744A82917}" type="datetimeFigureOut">
              <a:rPr lang="ru-RU" smtClean="0"/>
              <a:t>14.06.2013</a:t>
            </a:fld>
            <a:endParaRPr 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28800" y="6248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3E8D5655-18ED-4EE7-A0A9-ED5B7B13EAE9}" type="slidenum">
              <a:rPr lang="ru-RU" smtClean="0"/>
              <a:t>‹#›</a:t>
            </a:fld>
            <a:endParaRPr lang="ru-RU"/>
          </a:p>
        </p:txBody>
      </p:sp>
      <p:grpSp>
        <p:nvGrpSpPr>
          <p:cNvPr id="11275" name="Group 11"/>
          <p:cNvGrpSpPr>
            <a:grpSpLocks/>
          </p:cNvGrpSpPr>
          <p:nvPr/>
        </p:nvGrpSpPr>
        <p:grpSpPr bwMode="auto">
          <a:xfrm>
            <a:off x="304800" y="165100"/>
            <a:ext cx="8813800" cy="6692900"/>
            <a:chOff x="192" y="104"/>
            <a:chExt cx="5552" cy="4216"/>
          </a:xfrm>
        </p:grpSpPr>
        <p:sp>
          <p:nvSpPr>
            <p:cNvPr id="11276" name="Rectangle 12"/>
            <p:cNvSpPr>
              <a:spLocks noChangeArrowheads="1"/>
            </p:cNvSpPr>
            <p:nvPr/>
          </p:nvSpPr>
          <p:spPr bwMode="auto">
            <a:xfrm>
              <a:off x="192" y="104"/>
              <a:ext cx="3763" cy="640"/>
            </a:xfrm>
            <a:prstGeom prst="rect">
              <a:avLst/>
            </a:prstGeom>
            <a:noFill/>
            <a:ln w="9525">
              <a:solidFill>
                <a:srgbClr val="99CC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7" name="Rectangle 13"/>
            <p:cNvSpPr>
              <a:spLocks noChangeArrowheads="1"/>
            </p:cNvSpPr>
            <p:nvPr/>
          </p:nvSpPr>
          <p:spPr bwMode="auto">
            <a:xfrm>
              <a:off x="296" y="192"/>
              <a:ext cx="3817" cy="6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8" name="Line 14"/>
            <p:cNvSpPr>
              <a:spLocks noChangeShapeType="1"/>
            </p:cNvSpPr>
            <p:nvPr/>
          </p:nvSpPr>
          <p:spPr bwMode="auto">
            <a:xfrm>
              <a:off x="1112" y="751"/>
              <a:ext cx="0" cy="35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79" name="Freeform 15"/>
            <p:cNvSpPr>
              <a:spLocks/>
            </p:cNvSpPr>
            <p:nvPr/>
          </p:nvSpPr>
          <p:spPr bwMode="auto">
            <a:xfrm>
              <a:off x="640" y="680"/>
              <a:ext cx="5104" cy="1792"/>
            </a:xfrm>
            <a:custGeom>
              <a:avLst/>
              <a:gdLst/>
              <a:ahLst/>
              <a:cxnLst>
                <a:cxn ang="0">
                  <a:pos x="4816" y="0"/>
                </a:cxn>
                <a:cxn ang="0">
                  <a:pos x="0" y="0"/>
                </a:cxn>
                <a:cxn ang="0">
                  <a:pos x="0" y="1984"/>
                </a:cxn>
                <a:cxn ang="0">
                  <a:pos x="448" y="1984"/>
                </a:cxn>
              </a:cxnLst>
              <a:rect l="0" t="0" r="r" b="b"/>
              <a:pathLst>
                <a:path w="4816" h="1984">
                  <a:moveTo>
                    <a:pt x="4816" y="0"/>
                  </a:moveTo>
                  <a:lnTo>
                    <a:pt x="0" y="0"/>
                  </a:lnTo>
                  <a:lnTo>
                    <a:pt x="0" y="1984"/>
                  </a:lnTo>
                  <a:lnTo>
                    <a:pt x="448" y="1984"/>
                  </a:lnTo>
                </a:path>
              </a:pathLst>
            </a:custGeom>
            <a:noFill/>
            <a:ln w="9525">
              <a:solidFill>
                <a:srgbClr val="99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>
        <p:tmplLst>
          <p:tmpl lvl="1">
            <p:tnLst>
              <p:par>
                <p:cTn presetID="45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6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6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6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6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67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112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057400"/>
            <a:ext cx="6157664" cy="1447800"/>
          </a:xfrm>
        </p:spPr>
        <p:txBody>
          <a:bodyPr/>
          <a:lstStyle/>
          <a:p>
            <a:r>
              <a:rPr lang="uk-UA" sz="8000" dirty="0" err="1" smtClean="0"/>
              <a:t>Елеонор</a:t>
            </a:r>
            <a:r>
              <a:rPr lang="uk-UA" sz="8000" dirty="0" smtClean="0"/>
              <a:t> Портер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uk-UA" dirty="0" smtClean="0"/>
              <a:t>Життєвий та творчий шлях. «</a:t>
            </a:r>
            <a:r>
              <a:rPr lang="uk-UA" dirty="0" err="1" smtClean="0"/>
              <a:t>Поліана</a:t>
            </a:r>
            <a:r>
              <a:rPr lang="uk-UA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8240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1686"/>
            <a:ext cx="4817400" cy="6679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1999" y="6093296"/>
            <a:ext cx="461536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uk-UA" dirty="0" smtClean="0"/>
              <a:t>1920 Реклама в газеті </a:t>
            </a:r>
            <a:r>
              <a:rPr lang="uk-UA" dirty="0" err="1" smtClean="0"/>
              <a:t>Fairport</a:t>
            </a:r>
            <a:r>
              <a:rPr lang="uk-UA" dirty="0" smtClean="0"/>
              <a:t> NY </a:t>
            </a:r>
            <a:r>
              <a:rPr lang="uk-UA" dirty="0" err="1" smtClean="0"/>
              <a:t>Herald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702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92080" y="6309320"/>
            <a:ext cx="321094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Полліанна</a:t>
            </a:r>
            <a:r>
              <a:rPr lang="ru-RU" dirty="0" smtClean="0"/>
              <a:t> 1920   </a:t>
            </a:r>
            <a:r>
              <a:rPr lang="ru-RU" dirty="0" err="1" smtClean="0"/>
              <a:t>набір</a:t>
            </a:r>
            <a:r>
              <a:rPr lang="ru-RU" dirty="0" smtClean="0"/>
              <a:t> карт.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" y="188640"/>
            <a:ext cx="4121158" cy="649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498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16702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26849" y="6117855"/>
            <a:ext cx="518212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/>
              <a:t>Кадр з </a:t>
            </a:r>
            <a:r>
              <a:rPr lang="ru-RU" dirty="0" err="1" smtClean="0"/>
              <a:t>фільму</a:t>
            </a:r>
            <a:r>
              <a:rPr lang="ru-RU" dirty="0" smtClean="0"/>
              <a:t> </a:t>
            </a:r>
            <a:r>
              <a:rPr lang="ru-RU" dirty="0" err="1" smtClean="0"/>
              <a:t>Мері</a:t>
            </a:r>
            <a:r>
              <a:rPr lang="ru-RU" dirty="0" smtClean="0"/>
              <a:t> </a:t>
            </a:r>
            <a:r>
              <a:rPr lang="ru-RU" dirty="0" err="1" smtClean="0"/>
              <a:t>Пікфорд</a:t>
            </a:r>
            <a:r>
              <a:rPr lang="ru-RU" dirty="0" smtClean="0"/>
              <a:t> в </a:t>
            </a:r>
            <a:r>
              <a:rPr lang="ru-RU" dirty="0" err="1" smtClean="0"/>
              <a:t>ролі</a:t>
            </a:r>
            <a:r>
              <a:rPr lang="ru-RU" dirty="0" smtClean="0"/>
              <a:t> </a:t>
            </a:r>
            <a:r>
              <a:rPr lang="ru-RU" dirty="0" err="1" smtClean="0"/>
              <a:t>Поліанни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849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492896"/>
            <a:ext cx="5638800" cy="685800"/>
          </a:xfrm>
        </p:spPr>
        <p:txBody>
          <a:bodyPr/>
          <a:lstStyle/>
          <a:p>
            <a:pPr algn="ctr"/>
            <a:r>
              <a:rPr lang="uk-UA" dirty="0" smtClean="0"/>
              <a:t>Ілюстрації до роману «</a:t>
            </a:r>
            <a:r>
              <a:rPr lang="uk-UA" dirty="0" err="1" smtClean="0"/>
              <a:t>Поліанна</a:t>
            </a:r>
            <a:r>
              <a:rPr lang="uk-UA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9319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394589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78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6776"/>
            <a:ext cx="4248472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5719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02475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35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032448" cy="649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71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072052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1821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852936"/>
            <a:ext cx="5638800" cy="685800"/>
          </a:xfrm>
        </p:spPr>
        <p:txBody>
          <a:bodyPr/>
          <a:lstStyle/>
          <a:p>
            <a:pPr algn="ctr"/>
            <a:r>
              <a:rPr lang="uk-UA" dirty="0" smtClean="0"/>
              <a:t>Сучасні видання роману «</a:t>
            </a:r>
            <a:r>
              <a:rPr lang="uk-UA" dirty="0" err="1"/>
              <a:t>П</a:t>
            </a:r>
            <a:r>
              <a:rPr lang="uk-UA" dirty="0" err="1" smtClean="0"/>
              <a:t>оліана</a:t>
            </a:r>
            <a:r>
              <a:rPr lang="uk-UA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852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83053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672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92696"/>
            <a:ext cx="3888432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7749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4115209" cy="5946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712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3"/>
            <a:ext cx="4320480" cy="6240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0288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550186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7532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4032448" cy="622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500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86709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2313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676400"/>
            <a:ext cx="6847656" cy="4038600"/>
          </a:xfrm>
        </p:spPr>
        <p:txBody>
          <a:bodyPr/>
          <a:lstStyle/>
          <a:p>
            <a:r>
              <a:rPr lang="ru-RU" dirty="0" err="1"/>
              <a:t>Елеонор</a:t>
            </a:r>
            <a:r>
              <a:rPr lang="ru-RU" dirty="0"/>
              <a:t> Портер </a:t>
            </a:r>
            <a:r>
              <a:rPr lang="ru-RU" dirty="0" err="1"/>
              <a:t>народилася</a:t>
            </a:r>
            <a:r>
              <a:rPr lang="ru-RU" dirty="0"/>
              <a:t> 19 </a:t>
            </a:r>
            <a:r>
              <a:rPr lang="ru-RU" dirty="0" err="1"/>
              <a:t>грудня</a:t>
            </a:r>
            <a:r>
              <a:rPr lang="ru-RU" dirty="0"/>
              <a:t> 1868 року у </a:t>
            </a:r>
            <a:r>
              <a:rPr lang="ru-RU" dirty="0" err="1"/>
              <a:t>місті</a:t>
            </a:r>
            <a:r>
              <a:rPr lang="ru-RU" dirty="0"/>
              <a:t> </a:t>
            </a:r>
            <a:r>
              <a:rPr lang="ru-RU" dirty="0" err="1"/>
              <a:t>Літлтон</a:t>
            </a:r>
            <a:r>
              <a:rPr lang="ru-RU" dirty="0"/>
              <a:t> (англ. </a:t>
            </a:r>
            <a:r>
              <a:rPr lang="en-US" dirty="0"/>
              <a:t>Littleton), </a:t>
            </a:r>
            <a:r>
              <a:rPr lang="ru-RU" dirty="0"/>
              <a:t>штат Нью-Гемпшир, у </a:t>
            </a:r>
            <a:r>
              <a:rPr lang="ru-RU" dirty="0" err="1"/>
              <a:t>родині</a:t>
            </a:r>
            <a:r>
              <a:rPr lang="ru-RU" dirty="0"/>
              <a:t> перших </a:t>
            </a:r>
            <a:r>
              <a:rPr lang="ru-RU" dirty="0" err="1"/>
              <a:t>переселенців</a:t>
            </a:r>
            <a:r>
              <a:rPr lang="ru-RU" dirty="0"/>
              <a:t> до Америки. З </a:t>
            </a:r>
            <a:r>
              <a:rPr lang="ru-RU" dirty="0" err="1"/>
              <a:t>дитинства</a:t>
            </a:r>
            <a:r>
              <a:rPr lang="ru-RU" dirty="0"/>
              <a:t> </a:t>
            </a:r>
            <a:r>
              <a:rPr lang="ru-RU" dirty="0" err="1"/>
              <a:t>Елеонор</a:t>
            </a:r>
            <a:r>
              <a:rPr lang="ru-RU" dirty="0"/>
              <a:t> </a:t>
            </a:r>
            <a:r>
              <a:rPr lang="ru-RU" dirty="0" err="1"/>
              <a:t>захоплювалась</a:t>
            </a:r>
            <a:r>
              <a:rPr lang="ru-RU" dirty="0"/>
              <a:t> </a:t>
            </a:r>
            <a:r>
              <a:rPr lang="ru-RU" dirty="0" err="1"/>
              <a:t>музикою</a:t>
            </a:r>
            <a:r>
              <a:rPr lang="ru-RU" dirty="0"/>
              <a:t>, </a:t>
            </a:r>
            <a:r>
              <a:rPr lang="ru-RU" dirty="0" err="1"/>
              <a:t>співала</a:t>
            </a:r>
            <a:r>
              <a:rPr lang="ru-RU" dirty="0"/>
              <a:t> в церковному та </a:t>
            </a:r>
            <a:r>
              <a:rPr lang="ru-RU" dirty="0" err="1"/>
              <a:t>світському</a:t>
            </a:r>
            <a:r>
              <a:rPr lang="ru-RU" dirty="0"/>
              <a:t> хорах, </a:t>
            </a:r>
            <a:r>
              <a:rPr lang="ru-RU" dirty="0" err="1"/>
              <a:t>вчилась</a:t>
            </a:r>
            <a:r>
              <a:rPr lang="ru-RU" dirty="0"/>
              <a:t> у </a:t>
            </a:r>
            <a:r>
              <a:rPr lang="ru-RU" dirty="0" err="1"/>
              <a:t>бостонській</a:t>
            </a:r>
            <a:r>
              <a:rPr lang="ru-RU" dirty="0"/>
              <a:t> </a:t>
            </a:r>
            <a:r>
              <a:rPr lang="ru-RU" dirty="0" err="1"/>
              <a:t>консерваторії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0340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Але </a:t>
            </a:r>
            <a:r>
              <a:rPr lang="ru-RU" sz="2000" dirty="0" err="1"/>
              <a:t>після</a:t>
            </a:r>
            <a:r>
              <a:rPr lang="ru-RU" sz="2000" dirty="0"/>
              <a:t> </a:t>
            </a:r>
            <a:r>
              <a:rPr lang="ru-RU" sz="2000" dirty="0" err="1"/>
              <a:t>одруження</a:t>
            </a:r>
            <a:r>
              <a:rPr lang="ru-RU" sz="2000" dirty="0"/>
              <a:t> з Джоном Лиманом Портером у 1892 </a:t>
            </a:r>
            <a:r>
              <a:rPr lang="ru-RU" sz="2000" dirty="0" err="1"/>
              <a:t>році</a:t>
            </a:r>
            <a:r>
              <a:rPr lang="ru-RU" sz="2000" dirty="0"/>
              <a:t> вона </a:t>
            </a:r>
            <a:r>
              <a:rPr lang="ru-RU" sz="2000" dirty="0" err="1"/>
              <a:t>переїхала</a:t>
            </a:r>
            <a:r>
              <a:rPr lang="ru-RU" sz="2000" dirty="0"/>
              <a:t> разом з </a:t>
            </a:r>
            <a:r>
              <a:rPr lang="ru-RU" sz="2000" dirty="0" err="1"/>
              <a:t>чоловіком</a:t>
            </a:r>
            <a:r>
              <a:rPr lang="ru-RU" sz="2000" dirty="0"/>
              <a:t> </a:t>
            </a:r>
            <a:r>
              <a:rPr lang="ru-RU" sz="2000" dirty="0" err="1"/>
              <a:t>спершу</a:t>
            </a:r>
            <a:r>
              <a:rPr lang="ru-RU" sz="2000" dirty="0"/>
              <a:t> в </a:t>
            </a:r>
            <a:r>
              <a:rPr lang="ru-RU" sz="2000" dirty="0" err="1"/>
              <a:t>Масачусетс</a:t>
            </a:r>
            <a:r>
              <a:rPr lang="ru-RU" sz="2000" dirty="0"/>
              <a:t>, </a:t>
            </a:r>
            <a:r>
              <a:rPr lang="ru-RU" sz="2000" dirty="0" err="1"/>
              <a:t>потім</a:t>
            </a:r>
            <a:r>
              <a:rPr lang="ru-RU" sz="2000" dirty="0"/>
              <a:t> в </a:t>
            </a:r>
            <a:r>
              <a:rPr lang="ru-RU" sz="2000" dirty="0" err="1"/>
              <a:t>Теннессі</a:t>
            </a:r>
            <a:r>
              <a:rPr lang="ru-RU" sz="2000" dirty="0"/>
              <a:t>, а </a:t>
            </a:r>
            <a:r>
              <a:rPr lang="ru-RU" sz="2000" dirty="0" err="1"/>
              <a:t>потім</a:t>
            </a:r>
            <a:r>
              <a:rPr lang="ru-RU" sz="2000" dirty="0"/>
              <a:t> в Нью-Йорк, і </a:t>
            </a:r>
            <a:r>
              <a:rPr lang="ru-RU" sz="2000" dirty="0" err="1"/>
              <a:t>захопилася</a:t>
            </a:r>
            <a:r>
              <a:rPr lang="ru-RU" sz="2000" dirty="0"/>
              <a:t> </a:t>
            </a:r>
            <a:r>
              <a:rPr lang="ru-RU" sz="2000" dirty="0" err="1"/>
              <a:t>письменством</a:t>
            </a:r>
            <a:r>
              <a:rPr lang="ru-RU" sz="2000" dirty="0"/>
              <a:t>. У 90-их </a:t>
            </a:r>
            <a:r>
              <a:rPr lang="ru-RU" sz="2000" dirty="0" err="1"/>
              <a:t>рр</a:t>
            </a:r>
            <a:r>
              <a:rPr lang="ru-RU" sz="2000" dirty="0"/>
              <a:t>. на </a:t>
            </a:r>
            <a:r>
              <a:rPr lang="ru-RU" sz="2000" dirty="0" err="1"/>
              <a:t>сторінках</a:t>
            </a:r>
            <a:r>
              <a:rPr lang="ru-RU" sz="2000" dirty="0"/>
              <a:t> </a:t>
            </a:r>
            <a:r>
              <a:rPr lang="ru-RU" sz="2000" dirty="0" err="1"/>
              <a:t>американських</a:t>
            </a:r>
            <a:r>
              <a:rPr lang="ru-RU" sz="2000" dirty="0"/>
              <a:t> </a:t>
            </a:r>
            <a:r>
              <a:rPr lang="ru-RU" sz="2000" dirty="0" err="1"/>
              <a:t>журналів</a:t>
            </a:r>
            <a:r>
              <a:rPr lang="ru-RU" sz="2000" dirty="0"/>
              <a:t> </a:t>
            </a:r>
            <a:r>
              <a:rPr lang="ru-RU" sz="2000" dirty="0" err="1"/>
              <a:t>з'являються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</a:t>
            </a:r>
            <a:r>
              <a:rPr lang="ru-RU" sz="2000" dirty="0" err="1"/>
              <a:t>перші</a:t>
            </a:r>
            <a:r>
              <a:rPr lang="ru-RU" sz="2000" dirty="0"/>
              <a:t> </a:t>
            </a:r>
            <a:r>
              <a:rPr lang="ru-RU" sz="2000" dirty="0" err="1"/>
              <a:t>оповідання</a:t>
            </a:r>
            <a:r>
              <a:rPr lang="ru-RU" sz="2000" dirty="0"/>
              <a:t>, </a:t>
            </a:r>
            <a:r>
              <a:rPr lang="ru-RU" sz="2000" dirty="0" err="1"/>
              <a:t>написані</a:t>
            </a:r>
            <a:r>
              <a:rPr lang="ru-RU" sz="2000" dirty="0"/>
              <a:t> </a:t>
            </a:r>
            <a:r>
              <a:rPr lang="ru-RU" sz="2000" dirty="0" err="1"/>
              <a:t>під</a:t>
            </a:r>
            <a:r>
              <a:rPr lang="ru-RU" sz="2000" dirty="0"/>
              <a:t> </a:t>
            </a:r>
            <a:r>
              <a:rPr lang="ru-RU" sz="2000" dirty="0" err="1"/>
              <a:t>псевдонімом</a:t>
            </a:r>
            <a:r>
              <a:rPr lang="ru-RU" sz="2000" dirty="0"/>
              <a:t> </a:t>
            </a:r>
            <a:r>
              <a:rPr lang="ru-RU" sz="2000" dirty="0" err="1"/>
              <a:t>Елеонор</a:t>
            </a:r>
            <a:r>
              <a:rPr lang="ru-RU" sz="2000" dirty="0"/>
              <a:t> Стюарт, а в 1907 </a:t>
            </a:r>
            <a:r>
              <a:rPr lang="ru-RU" sz="2000" dirty="0" err="1"/>
              <a:t>році</a:t>
            </a:r>
            <a:r>
              <a:rPr lang="ru-RU" sz="2000" dirty="0"/>
              <a:t> </a:t>
            </a:r>
            <a:r>
              <a:rPr lang="ru-RU" sz="2000" dirty="0" err="1"/>
              <a:t>світ</a:t>
            </a:r>
            <a:r>
              <a:rPr lang="ru-RU" sz="2000" dirty="0"/>
              <a:t> </a:t>
            </a:r>
            <a:r>
              <a:rPr lang="ru-RU" sz="2000" dirty="0" err="1"/>
              <a:t>побачив</a:t>
            </a:r>
            <a:r>
              <a:rPr lang="ru-RU" sz="2000" dirty="0"/>
              <a:t> </a:t>
            </a:r>
            <a:r>
              <a:rPr lang="ru-RU" sz="2000" dirty="0" err="1"/>
              <a:t>її</a:t>
            </a:r>
            <a:r>
              <a:rPr lang="ru-RU" sz="2000" dirty="0"/>
              <a:t> перший роман «</a:t>
            </a:r>
            <a:r>
              <a:rPr lang="ru-RU" sz="2000" dirty="0" err="1"/>
              <a:t>Зустрічні</a:t>
            </a:r>
            <a:r>
              <a:rPr lang="ru-RU" sz="2000" dirty="0"/>
              <a:t> </a:t>
            </a:r>
            <a:r>
              <a:rPr lang="ru-RU" sz="2000" dirty="0" err="1"/>
              <a:t>течії</a:t>
            </a:r>
            <a:r>
              <a:rPr lang="ru-RU" sz="2000" dirty="0"/>
              <a:t>». </a:t>
            </a:r>
            <a:r>
              <a:rPr lang="ru-RU" sz="2000" dirty="0" err="1"/>
              <a:t>Найвідоміший</a:t>
            </a:r>
            <a:r>
              <a:rPr lang="ru-RU" sz="2000" dirty="0"/>
              <a:t> роман </a:t>
            </a:r>
            <a:r>
              <a:rPr lang="ru-RU" sz="2000" dirty="0" err="1"/>
              <a:t>письменниці</a:t>
            </a:r>
            <a:r>
              <a:rPr lang="ru-RU" sz="2000" dirty="0"/>
              <a:t>, «</a:t>
            </a:r>
            <a:r>
              <a:rPr lang="ru-RU" sz="2000" dirty="0" err="1"/>
              <a:t>Поліанна</a:t>
            </a:r>
            <a:r>
              <a:rPr lang="ru-RU" sz="2000" dirty="0"/>
              <a:t>», </a:t>
            </a:r>
            <a:r>
              <a:rPr lang="ru-RU" sz="2000" dirty="0" err="1"/>
              <a:t>вийшов</a:t>
            </a:r>
            <a:r>
              <a:rPr lang="ru-RU" sz="2000" dirty="0"/>
              <a:t> у </a:t>
            </a:r>
            <a:r>
              <a:rPr lang="ru-RU" sz="2000" dirty="0" err="1"/>
              <a:t>світ</a:t>
            </a:r>
            <a:r>
              <a:rPr lang="ru-RU" sz="2000" dirty="0"/>
              <a:t> 1913 року і </a:t>
            </a:r>
            <a:r>
              <a:rPr lang="ru-RU" sz="2000" dirty="0" err="1"/>
              <a:t>відразу</a:t>
            </a:r>
            <a:r>
              <a:rPr lang="ru-RU" sz="2000" dirty="0"/>
              <a:t> став </a:t>
            </a:r>
            <a:r>
              <a:rPr lang="ru-RU" sz="2000" dirty="0" err="1"/>
              <a:t>шалено</a:t>
            </a:r>
            <a:r>
              <a:rPr lang="ru-RU" sz="2000" dirty="0"/>
              <a:t> </a:t>
            </a:r>
            <a:r>
              <a:rPr lang="ru-RU" sz="2000" dirty="0" err="1" smtClean="0"/>
              <a:t>популярним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86471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772816"/>
            <a:ext cx="5410200" cy="4038600"/>
          </a:xfrm>
        </p:spPr>
        <p:txBody>
          <a:bodyPr/>
          <a:lstStyle/>
          <a:p>
            <a:r>
              <a:rPr lang="ru-RU" sz="2000" dirty="0"/>
              <a:t>«</a:t>
            </a:r>
            <a:r>
              <a:rPr lang="ru-RU" sz="2000" dirty="0" err="1"/>
              <a:t>Поліанна</a:t>
            </a:r>
            <a:r>
              <a:rPr lang="ru-RU" sz="2000" dirty="0"/>
              <a:t>» (англ. </a:t>
            </a:r>
            <a:r>
              <a:rPr lang="en-US" sz="2000" dirty="0"/>
              <a:t>Pollyanna) — </a:t>
            </a:r>
            <a:r>
              <a:rPr lang="ru-RU" sz="2000" dirty="0"/>
              <a:t>роман-бестселлер </a:t>
            </a:r>
            <a:r>
              <a:rPr lang="ru-RU" sz="2000" dirty="0" err="1"/>
              <a:t>американської</a:t>
            </a:r>
            <a:r>
              <a:rPr lang="ru-RU" sz="2000" dirty="0"/>
              <a:t> </a:t>
            </a:r>
            <a:r>
              <a:rPr lang="ru-RU" sz="2000" dirty="0" err="1"/>
              <a:t>письменниці</a:t>
            </a:r>
            <a:r>
              <a:rPr lang="ru-RU" sz="2000" dirty="0"/>
              <a:t> </a:t>
            </a:r>
            <a:r>
              <a:rPr lang="ru-RU" sz="2000" dirty="0" err="1"/>
              <a:t>Елеонор</a:t>
            </a:r>
            <a:r>
              <a:rPr lang="ru-RU" sz="2000" dirty="0"/>
              <a:t> Портер, </a:t>
            </a:r>
            <a:r>
              <a:rPr lang="ru-RU" sz="2000" dirty="0" err="1"/>
              <a:t>опублікований</a:t>
            </a:r>
            <a:r>
              <a:rPr lang="ru-RU" sz="2000" dirty="0"/>
              <a:t> в 1913 </a:t>
            </a:r>
            <a:r>
              <a:rPr lang="ru-RU" sz="2000" dirty="0" err="1"/>
              <a:t>році</a:t>
            </a:r>
            <a:r>
              <a:rPr lang="ru-RU" sz="2000" dirty="0"/>
              <a:t>. </a:t>
            </a:r>
            <a:r>
              <a:rPr lang="ru-RU" sz="2000" dirty="0" err="1"/>
              <a:t>Існує</a:t>
            </a:r>
            <a:r>
              <a:rPr lang="ru-RU" sz="2000" dirty="0"/>
              <a:t> </a:t>
            </a:r>
            <a:r>
              <a:rPr lang="ru-RU" sz="2000" dirty="0" err="1"/>
              <a:t>продовження</a:t>
            </a:r>
            <a:r>
              <a:rPr lang="ru-RU" sz="2000" dirty="0"/>
              <a:t> книги «</a:t>
            </a:r>
            <a:r>
              <a:rPr lang="ru-RU" sz="2000" dirty="0" err="1"/>
              <a:t>Поліанна</a:t>
            </a:r>
            <a:r>
              <a:rPr lang="ru-RU" sz="2000" dirty="0"/>
              <a:t> </a:t>
            </a:r>
            <a:r>
              <a:rPr lang="ru-RU" sz="2000" dirty="0" err="1"/>
              <a:t>виростає</a:t>
            </a:r>
            <a:r>
              <a:rPr lang="ru-RU" sz="2000" dirty="0"/>
              <a:t>» (англ. </a:t>
            </a:r>
            <a:r>
              <a:rPr lang="en-US" sz="2000" dirty="0"/>
              <a:t>Pollyanna Grows Up), </a:t>
            </a:r>
            <a:r>
              <a:rPr lang="ru-RU" sz="2000" dirty="0" err="1"/>
              <a:t>написане</a:t>
            </a:r>
            <a:r>
              <a:rPr lang="ru-RU" sz="2000" dirty="0"/>
              <a:t> самою </a:t>
            </a:r>
            <a:r>
              <a:rPr lang="ru-RU" sz="2000" dirty="0" err="1"/>
              <a:t>Елеонор</a:t>
            </a:r>
            <a:r>
              <a:rPr lang="ru-RU" sz="2000" dirty="0"/>
              <a:t> Портер, і </a:t>
            </a:r>
            <a:r>
              <a:rPr lang="ru-RU" sz="2000" dirty="0" err="1"/>
              <a:t>безліч</a:t>
            </a:r>
            <a:r>
              <a:rPr lang="ru-RU" sz="2000" dirty="0"/>
              <a:t> </a:t>
            </a:r>
            <a:r>
              <a:rPr lang="ru-RU" sz="2000" dirty="0" err="1"/>
              <a:t>сиквелів</a:t>
            </a:r>
            <a:r>
              <a:rPr lang="ru-RU" sz="2000" dirty="0"/>
              <a:t> </a:t>
            </a:r>
            <a:r>
              <a:rPr lang="ru-RU" sz="2000" dirty="0" err="1"/>
              <a:t>інших</a:t>
            </a:r>
            <a:r>
              <a:rPr lang="ru-RU" sz="2000" dirty="0"/>
              <a:t> </a:t>
            </a:r>
            <a:r>
              <a:rPr lang="ru-RU" sz="2000" dirty="0" err="1"/>
              <a:t>авторів</a:t>
            </a:r>
            <a:r>
              <a:rPr lang="ru-RU" sz="2000" dirty="0"/>
              <a:t>, </a:t>
            </a:r>
            <a:r>
              <a:rPr lang="ru-RU" sz="2000" dirty="0" err="1"/>
              <a:t>зокрема</a:t>
            </a:r>
            <a:r>
              <a:rPr lang="ru-RU" sz="2000" dirty="0"/>
              <a:t> </a:t>
            </a:r>
            <a:r>
              <a:rPr lang="ru-RU" sz="2000" dirty="0" err="1"/>
              <a:t>Елізабет</a:t>
            </a:r>
            <a:r>
              <a:rPr lang="ru-RU" sz="2000" dirty="0"/>
              <a:t> </a:t>
            </a:r>
            <a:r>
              <a:rPr lang="ru-RU" sz="2000" dirty="0" err="1"/>
              <a:t>Бортон</a:t>
            </a:r>
            <a:r>
              <a:rPr lang="ru-RU" sz="2000" dirty="0"/>
              <a:t>, </a:t>
            </a:r>
            <a:r>
              <a:rPr lang="ru-RU" sz="2000" dirty="0" err="1"/>
              <a:t>Гарріет</a:t>
            </a:r>
            <a:r>
              <a:rPr lang="ru-RU" sz="2000" dirty="0"/>
              <a:t> </a:t>
            </a:r>
            <a:r>
              <a:rPr lang="ru-RU" sz="2000" dirty="0" err="1"/>
              <a:t>Ламміс</a:t>
            </a:r>
            <a:r>
              <a:rPr lang="ru-RU" sz="2000" dirty="0"/>
              <a:t> </a:t>
            </a:r>
            <a:r>
              <a:rPr lang="ru-RU" sz="2000" dirty="0" err="1"/>
              <a:t>Сміт</a:t>
            </a:r>
            <a:r>
              <a:rPr lang="ru-RU" sz="2000" dirty="0"/>
              <a:t> і </a:t>
            </a:r>
            <a:r>
              <a:rPr lang="ru-RU" sz="2000" dirty="0" err="1"/>
              <a:t>Коліна</a:t>
            </a:r>
            <a:r>
              <a:rPr lang="ru-RU" sz="2000" dirty="0"/>
              <a:t> л. </a:t>
            </a:r>
            <a:r>
              <a:rPr lang="ru-RU" sz="2000" dirty="0" err="1" smtClean="0"/>
              <a:t>Ріса</a:t>
            </a:r>
            <a:r>
              <a:rPr lang="ru-RU" sz="2000" dirty="0" smtClean="0"/>
              <a:t>. За </a:t>
            </a:r>
            <a:r>
              <a:rPr lang="ru-RU" sz="2000" dirty="0"/>
              <a:t>мотивами «</a:t>
            </a:r>
            <a:r>
              <a:rPr lang="ru-RU" sz="2000" dirty="0" err="1"/>
              <a:t>Поліанни</a:t>
            </a:r>
            <a:r>
              <a:rPr lang="ru-RU" sz="2000" dirty="0"/>
              <a:t>» </a:t>
            </a:r>
            <a:r>
              <a:rPr lang="ru-RU" sz="2000" dirty="0" err="1"/>
              <a:t>знято</a:t>
            </a:r>
            <a:r>
              <a:rPr lang="ru-RU" sz="2000" dirty="0"/>
              <a:t> </a:t>
            </a:r>
            <a:r>
              <a:rPr lang="ru-RU" sz="2000" dirty="0" err="1"/>
              <a:t>декілька</a:t>
            </a:r>
            <a:r>
              <a:rPr lang="ru-RU" sz="2000" dirty="0"/>
              <a:t> </a:t>
            </a:r>
            <a:r>
              <a:rPr lang="ru-RU" sz="2000" dirty="0" err="1"/>
              <a:t>телесеріалів</a:t>
            </a:r>
            <a:r>
              <a:rPr lang="ru-RU" sz="2000" dirty="0"/>
              <a:t> і </a:t>
            </a:r>
            <a:r>
              <a:rPr lang="ru-RU" sz="2000" dirty="0" err="1"/>
              <a:t>фільмів</a:t>
            </a:r>
            <a:r>
              <a:rPr lang="ru-RU" sz="2000" dirty="0"/>
              <a:t>, з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найбільш</a:t>
            </a:r>
            <a:r>
              <a:rPr lang="ru-RU" sz="2000" dirty="0"/>
              <a:t> </a:t>
            </a:r>
            <a:r>
              <a:rPr lang="ru-RU" sz="2000" dirty="0" err="1"/>
              <a:t>відомі</a:t>
            </a:r>
            <a:r>
              <a:rPr lang="ru-RU" sz="2000" dirty="0"/>
              <a:t> </a:t>
            </a:r>
            <a:r>
              <a:rPr lang="ru-RU" sz="2000" dirty="0" err="1"/>
              <a:t>фільм</a:t>
            </a:r>
            <a:r>
              <a:rPr lang="ru-RU" sz="2000" dirty="0"/>
              <a:t> «</a:t>
            </a:r>
            <a:r>
              <a:rPr lang="ru-RU" sz="2000" dirty="0" err="1"/>
              <a:t>Поліанна</a:t>
            </a:r>
            <a:r>
              <a:rPr lang="ru-RU" sz="2000" dirty="0"/>
              <a:t>» (1920 р.) з </a:t>
            </a:r>
            <a:r>
              <a:rPr lang="ru-RU" sz="2000" dirty="0" err="1"/>
              <a:t>Мері</a:t>
            </a:r>
            <a:r>
              <a:rPr lang="ru-RU" sz="2000" dirty="0"/>
              <a:t> </a:t>
            </a:r>
            <a:r>
              <a:rPr lang="ru-RU" sz="2000" dirty="0" err="1"/>
              <a:t>Пікфорд</a:t>
            </a:r>
            <a:r>
              <a:rPr lang="ru-RU" sz="2000" dirty="0"/>
              <a:t> у </a:t>
            </a:r>
            <a:r>
              <a:rPr lang="ru-RU" sz="2000" dirty="0" err="1"/>
              <a:t>головній</a:t>
            </a:r>
            <a:r>
              <a:rPr lang="ru-RU" sz="2000" dirty="0"/>
              <a:t> </a:t>
            </a:r>
            <a:r>
              <a:rPr lang="ru-RU" sz="2000" dirty="0" err="1"/>
              <a:t>ролі</a:t>
            </a:r>
            <a:r>
              <a:rPr lang="ru-RU" sz="2000" dirty="0"/>
              <a:t> і </a:t>
            </a:r>
            <a:r>
              <a:rPr lang="ru-RU" sz="2000" dirty="0" err="1"/>
              <a:t>фільм</a:t>
            </a:r>
            <a:r>
              <a:rPr lang="ru-RU" sz="2000" dirty="0"/>
              <a:t> «</a:t>
            </a:r>
            <a:r>
              <a:rPr lang="ru-RU" sz="2000" dirty="0" err="1"/>
              <a:t>Поліанна</a:t>
            </a:r>
            <a:r>
              <a:rPr lang="ru-RU" sz="2000" dirty="0"/>
              <a:t>» (1960 р.) </a:t>
            </a:r>
            <a:r>
              <a:rPr lang="ru-RU" sz="2000" dirty="0" err="1"/>
              <a:t>компанії</a:t>
            </a:r>
            <a:r>
              <a:rPr lang="ru-RU" sz="2000" dirty="0"/>
              <a:t> </a:t>
            </a:r>
            <a:r>
              <a:rPr lang="en-US" sz="2000" dirty="0"/>
              <a:t>Disney, </a:t>
            </a:r>
            <a:r>
              <a:rPr lang="ru-RU" sz="2000" dirty="0" err="1"/>
              <a:t>головну</a:t>
            </a:r>
            <a:r>
              <a:rPr lang="ru-RU" sz="2000" dirty="0"/>
              <a:t> роль в </a:t>
            </a:r>
            <a:r>
              <a:rPr lang="ru-RU" sz="2000" dirty="0" err="1"/>
              <a:t>якому</a:t>
            </a:r>
            <a:r>
              <a:rPr lang="ru-RU" sz="2000" dirty="0"/>
              <a:t> </a:t>
            </a:r>
            <a:r>
              <a:rPr lang="ru-RU" sz="2000" dirty="0" err="1"/>
              <a:t>зіграла</a:t>
            </a:r>
            <a:r>
              <a:rPr lang="ru-RU" sz="2000" dirty="0"/>
              <a:t> </a:t>
            </a:r>
            <a:r>
              <a:rPr lang="ru-RU" sz="2000" dirty="0" err="1"/>
              <a:t>Хейлі</a:t>
            </a:r>
            <a:r>
              <a:rPr lang="ru-RU" sz="2000" dirty="0"/>
              <a:t> </a:t>
            </a:r>
            <a:r>
              <a:rPr lang="ru-RU" sz="2000" dirty="0" err="1" smtClean="0"/>
              <a:t>Мілз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01942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 </a:t>
            </a:r>
            <a:r>
              <a:rPr lang="ru-RU" sz="2400" dirty="0" err="1"/>
              <a:t>Всього</a:t>
            </a:r>
            <a:r>
              <a:rPr lang="ru-RU" sz="2400" dirty="0"/>
              <a:t> за </a:t>
            </a:r>
            <a:r>
              <a:rPr lang="ru-RU" sz="2400" dirty="0" err="1"/>
              <a:t>кілька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 </a:t>
            </a:r>
            <a:r>
              <a:rPr lang="ru-RU" sz="2400" dirty="0" err="1"/>
              <a:t>письменницької</a:t>
            </a:r>
            <a:r>
              <a:rPr lang="ru-RU" sz="2400" dirty="0"/>
              <a:t> </a:t>
            </a:r>
            <a:r>
              <a:rPr lang="ru-RU" sz="2400" dirty="0" err="1"/>
              <a:t>кар'єри</a:t>
            </a:r>
            <a:r>
              <a:rPr lang="ru-RU" sz="2400" dirty="0"/>
              <a:t> </a:t>
            </a:r>
            <a:r>
              <a:rPr lang="ru-RU" sz="2400" dirty="0" err="1"/>
              <a:t>Елеонор</a:t>
            </a:r>
            <a:r>
              <a:rPr lang="ru-RU" sz="2400" dirty="0"/>
              <a:t> Портер створила 4 томи коротких </a:t>
            </a:r>
            <a:r>
              <a:rPr lang="ru-RU" sz="2400" dirty="0" err="1"/>
              <a:t>оповідань</a:t>
            </a:r>
            <a:r>
              <a:rPr lang="ru-RU" sz="2400" dirty="0"/>
              <a:t> і 14 </a:t>
            </a:r>
            <a:r>
              <a:rPr lang="ru-RU" sz="2400" dirty="0" err="1"/>
              <a:t>романів</a:t>
            </a:r>
            <a:r>
              <a:rPr lang="ru-RU" sz="2400" dirty="0"/>
              <a:t> для </a:t>
            </a:r>
            <a:r>
              <a:rPr lang="ru-RU" sz="2400" dirty="0" err="1"/>
              <a:t>дітей</a:t>
            </a:r>
            <a:r>
              <a:rPr lang="ru-RU" sz="2400" dirty="0"/>
              <a:t> та </a:t>
            </a:r>
            <a:r>
              <a:rPr lang="ru-RU" sz="2400" dirty="0" err="1"/>
              <a:t>дорослих</a:t>
            </a:r>
            <a:r>
              <a:rPr lang="ru-RU" sz="2400" dirty="0"/>
              <a:t>. У 1920 </a:t>
            </a:r>
            <a:r>
              <a:rPr lang="ru-RU" sz="2400" dirty="0" err="1"/>
              <a:t>році</a:t>
            </a:r>
            <a:r>
              <a:rPr lang="ru-RU" sz="2400" dirty="0"/>
              <a:t> </a:t>
            </a:r>
            <a:r>
              <a:rPr lang="ru-RU" sz="2400" dirty="0" err="1"/>
              <a:t>Елеонор</a:t>
            </a:r>
            <a:r>
              <a:rPr lang="ru-RU" sz="2400" dirty="0"/>
              <a:t> Портер померла. </a:t>
            </a:r>
            <a:r>
              <a:rPr lang="ru-RU" sz="2400" dirty="0" err="1"/>
              <a:t>Наступного</a:t>
            </a:r>
            <a:r>
              <a:rPr lang="ru-RU" sz="2400" dirty="0"/>
              <a:t> дня по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смерті</a:t>
            </a:r>
            <a:r>
              <a:rPr lang="ru-RU" sz="2400" dirty="0"/>
              <a:t> газета «Нью-Йорк Таймс» </a:t>
            </a:r>
            <a:r>
              <a:rPr lang="ru-RU" sz="2400" dirty="0" err="1"/>
              <a:t>опублікувала</a:t>
            </a:r>
            <a:r>
              <a:rPr lang="ru-RU" sz="2400" dirty="0"/>
              <a:t> некролог </a:t>
            </a:r>
            <a:r>
              <a:rPr lang="ru-RU" sz="2400" dirty="0" err="1"/>
              <a:t>під</a:t>
            </a:r>
            <a:r>
              <a:rPr lang="ru-RU" sz="2400" dirty="0"/>
              <a:t> заголовком "Померла </a:t>
            </a:r>
            <a:r>
              <a:rPr lang="ru-RU" sz="2400" dirty="0" err="1"/>
              <a:t>авторка</a:t>
            </a:r>
            <a:r>
              <a:rPr lang="ru-RU" sz="2400" dirty="0"/>
              <a:t> «</a:t>
            </a:r>
            <a:r>
              <a:rPr lang="ru-RU" sz="2400" dirty="0" err="1"/>
              <a:t>Поліанни</a:t>
            </a:r>
            <a:r>
              <a:rPr lang="ru-RU" sz="2400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411197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3" y="188640"/>
            <a:ext cx="3429697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55976" y="5877272"/>
            <a:ext cx="45720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dirty="0" smtClean="0"/>
              <a:t>Могила </a:t>
            </a:r>
            <a:r>
              <a:rPr lang="ru-RU" dirty="0" err="1" smtClean="0"/>
              <a:t>Елеонор</a:t>
            </a:r>
            <a:r>
              <a:rPr lang="ru-RU" dirty="0" smtClean="0"/>
              <a:t> Портер, </a:t>
            </a:r>
            <a:r>
              <a:rPr lang="ru-RU" dirty="0" err="1" smtClean="0"/>
              <a:t>цвинтар</a:t>
            </a:r>
            <a:r>
              <a:rPr lang="ru-RU" dirty="0" smtClean="0"/>
              <a:t> </a:t>
            </a:r>
            <a:r>
              <a:rPr lang="ru-RU" dirty="0" err="1" smtClean="0"/>
              <a:t>Маунт</a:t>
            </a:r>
            <a:r>
              <a:rPr lang="ru-RU" dirty="0" smtClean="0"/>
              <a:t> </a:t>
            </a:r>
            <a:r>
              <a:rPr lang="ru-RU" dirty="0" err="1" smtClean="0"/>
              <a:t>Оберн</a:t>
            </a:r>
            <a:r>
              <a:rPr lang="ru-RU" dirty="0" smtClean="0"/>
              <a:t> в </a:t>
            </a:r>
            <a:r>
              <a:rPr lang="ru-RU" dirty="0" err="1" smtClean="0"/>
              <a:t>Кембриджі</a:t>
            </a:r>
            <a:r>
              <a:rPr lang="ru-RU" dirty="0" smtClean="0"/>
              <a:t> (Массачусетс)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637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492896"/>
            <a:ext cx="5638800" cy="685800"/>
          </a:xfrm>
        </p:spPr>
        <p:txBody>
          <a:bodyPr/>
          <a:lstStyle/>
          <a:p>
            <a:pPr algn="ctr"/>
            <a:r>
              <a:rPr lang="uk-UA" dirty="0" smtClean="0"/>
              <a:t>Популярність твору в 20-х роках ХХ століття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431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39"/>
            <a:ext cx="4464496" cy="6464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311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 10">
      <a:dk1>
        <a:srgbClr val="446EB2"/>
      </a:dk1>
      <a:lt1>
        <a:srgbClr val="BDCFA7"/>
      </a:lt1>
      <a:dk2>
        <a:srgbClr val="123E96"/>
      </a:dk2>
      <a:lt2>
        <a:srgbClr val="336699"/>
      </a:lt2>
      <a:accent1>
        <a:srgbClr val="9CC08E"/>
      </a:accent1>
      <a:accent2>
        <a:srgbClr val="3333CC"/>
      </a:accent2>
      <a:accent3>
        <a:srgbClr val="DBE4D0"/>
      </a:accent3>
      <a:accent4>
        <a:srgbClr val="395D97"/>
      </a:accent4>
      <a:accent5>
        <a:srgbClr val="CBDCC6"/>
      </a:accent5>
      <a:accent6>
        <a:srgbClr val="2D2DB9"/>
      </a:accent6>
      <a:hlink>
        <a:srgbClr val="E8FAB0"/>
      </a:hlink>
      <a:folHlink>
        <a:srgbClr val="0B52A1"/>
      </a:folHlink>
    </a:clrScheme>
    <a:fontScheme name="Тема Offic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6600"/>
        </a:dk1>
        <a:lt1>
          <a:srgbClr val="FFFFFF"/>
        </a:lt1>
        <a:dk2>
          <a:srgbClr val="000000"/>
        </a:dk2>
        <a:lt2>
          <a:srgbClr val="969696"/>
        </a:lt2>
        <a:accent1>
          <a:srgbClr val="84D07E"/>
        </a:accent1>
        <a:accent2>
          <a:srgbClr val="F1B997"/>
        </a:accent2>
        <a:accent3>
          <a:srgbClr val="FFFFFF"/>
        </a:accent3>
        <a:accent4>
          <a:srgbClr val="005600"/>
        </a:accent4>
        <a:accent5>
          <a:srgbClr val="C2E4C0"/>
        </a:accent5>
        <a:accent6>
          <a:srgbClr val="DAA788"/>
        </a:accent6>
        <a:hlink>
          <a:srgbClr val="6600CC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CBB6D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BFDABA"/>
        </a:accent5>
        <a:accent6>
          <a:srgbClr val="B9B9E7"/>
        </a:accent6>
        <a:hlink>
          <a:srgbClr val="3333CC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336666"/>
        </a:dk1>
        <a:lt1>
          <a:srgbClr val="D7D7EA"/>
        </a:lt1>
        <a:dk2>
          <a:srgbClr val="333399"/>
        </a:dk2>
        <a:lt2>
          <a:srgbClr val="25252F"/>
        </a:lt2>
        <a:accent1>
          <a:srgbClr val="B8E1A1"/>
        </a:accent1>
        <a:accent2>
          <a:srgbClr val="9797DD"/>
        </a:accent2>
        <a:accent3>
          <a:srgbClr val="E8E8F3"/>
        </a:accent3>
        <a:accent4>
          <a:srgbClr val="2A5656"/>
        </a:accent4>
        <a:accent5>
          <a:srgbClr val="D8EECD"/>
        </a:accent5>
        <a:accent6>
          <a:srgbClr val="8888C8"/>
        </a:accent6>
        <a:hlink>
          <a:srgbClr val="6633CC"/>
        </a:hlink>
        <a:folHlink>
          <a:srgbClr val="6633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3E8E3E"/>
        </a:dk1>
        <a:lt1>
          <a:srgbClr val="99CC00"/>
        </a:lt1>
        <a:dk2>
          <a:srgbClr val="000099"/>
        </a:dk2>
        <a:lt2>
          <a:srgbClr val="3E3E5C"/>
        </a:lt2>
        <a:accent1>
          <a:srgbClr val="BEDC8C"/>
        </a:accent1>
        <a:accent2>
          <a:srgbClr val="CCECFF"/>
        </a:accent2>
        <a:accent3>
          <a:srgbClr val="CAE2AA"/>
        </a:accent3>
        <a:accent4>
          <a:srgbClr val="347834"/>
        </a:accent4>
        <a:accent5>
          <a:srgbClr val="DBEBC5"/>
        </a:accent5>
        <a:accent6>
          <a:srgbClr val="B9D6E7"/>
        </a:accent6>
        <a:hlink>
          <a:srgbClr val="6600FF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333399"/>
        </a:dk1>
        <a:lt1>
          <a:srgbClr val="FFFFFF"/>
        </a:lt1>
        <a:dk2>
          <a:srgbClr val="000099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2A82"/>
        </a:accent4>
        <a:accent5>
          <a:srgbClr val="DAEDEF"/>
        </a:accent5>
        <a:accent6>
          <a:srgbClr val="2D2D8A"/>
        </a:accent6>
        <a:hlink>
          <a:srgbClr val="009A49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DEF6F1"/>
        </a:lt1>
        <a:dk2>
          <a:srgbClr val="000066"/>
        </a:dk2>
        <a:lt2>
          <a:srgbClr val="969696"/>
        </a:lt2>
        <a:accent1>
          <a:srgbClr val="E1F3F3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EEF8F8"/>
        </a:accent5>
        <a:accent6>
          <a:srgbClr val="7FB3E7"/>
        </a:accent6>
        <a:hlink>
          <a:srgbClr val="6600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7D2EE6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7129D0"/>
        </a:accent6>
        <a:hlink>
          <a:srgbClr val="1BBD0F"/>
        </a:hlink>
        <a:folHlink>
          <a:srgbClr val="6600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5A5A86"/>
        </a:dk1>
        <a:lt1>
          <a:srgbClr val="F0FFCD"/>
        </a:lt1>
        <a:dk2>
          <a:srgbClr val="8AA2D2"/>
        </a:dk2>
        <a:lt2>
          <a:srgbClr val="2D2015"/>
        </a:lt2>
        <a:accent1>
          <a:srgbClr val="D8DAFC"/>
        </a:accent1>
        <a:accent2>
          <a:srgbClr val="CC99CC"/>
        </a:accent2>
        <a:accent3>
          <a:srgbClr val="F6FFE3"/>
        </a:accent3>
        <a:accent4>
          <a:srgbClr val="4C4C72"/>
        </a:accent4>
        <a:accent5>
          <a:srgbClr val="E9EAFD"/>
        </a:accent5>
        <a:accent6>
          <a:srgbClr val="B98AB9"/>
        </a:accent6>
        <a:hlink>
          <a:srgbClr val="2AA22D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9">
        <a:dk1>
          <a:srgbClr val="57ABFF"/>
        </a:dk1>
        <a:lt1>
          <a:srgbClr val="CCECFF"/>
        </a:lt1>
        <a:dk2>
          <a:srgbClr val="000099"/>
        </a:dk2>
        <a:lt2>
          <a:srgbClr val="003366"/>
        </a:lt2>
        <a:accent1>
          <a:srgbClr val="225EA6"/>
        </a:accent1>
        <a:accent2>
          <a:srgbClr val="6600CC"/>
        </a:accent2>
        <a:accent3>
          <a:srgbClr val="E2F4FF"/>
        </a:accent3>
        <a:accent4>
          <a:srgbClr val="4991DA"/>
        </a:accent4>
        <a:accent5>
          <a:srgbClr val="ABB6D0"/>
        </a:accent5>
        <a:accent6>
          <a:srgbClr val="5C00B9"/>
        </a:accent6>
        <a:hlink>
          <a:srgbClr val="C1E64C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0">
        <a:dk1>
          <a:srgbClr val="446EB2"/>
        </a:dk1>
        <a:lt1>
          <a:srgbClr val="BDCFA7"/>
        </a:lt1>
        <a:dk2>
          <a:srgbClr val="123E96"/>
        </a:dk2>
        <a:lt2>
          <a:srgbClr val="336699"/>
        </a:lt2>
        <a:accent1>
          <a:srgbClr val="9CC08E"/>
        </a:accent1>
        <a:accent2>
          <a:srgbClr val="3333CC"/>
        </a:accent2>
        <a:accent3>
          <a:srgbClr val="DBE4D0"/>
        </a:accent3>
        <a:accent4>
          <a:srgbClr val="395D97"/>
        </a:accent4>
        <a:accent5>
          <a:srgbClr val="CBDCC6"/>
        </a:accent5>
        <a:accent6>
          <a:srgbClr val="2D2DB9"/>
        </a:accent6>
        <a:hlink>
          <a:srgbClr val="E8FAB0"/>
        </a:hlink>
        <a:folHlink>
          <a:srgbClr val="0B52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Anim-3_Blue green</Template>
  <TotalTime>90</TotalTime>
  <Words>342</Words>
  <Application>Microsoft Office PowerPoint</Application>
  <PresentationFormat>Экран (4:3)</PresentationFormat>
  <Paragraphs>13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Елеонор Портер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Популярність твору в 20-х роках ХХ століття</vt:lpstr>
      <vt:lpstr>Презентация PowerPoint</vt:lpstr>
      <vt:lpstr>Презентация PowerPoint</vt:lpstr>
      <vt:lpstr>Презентация PowerPoint</vt:lpstr>
      <vt:lpstr>Презентация PowerPoint</vt:lpstr>
      <vt:lpstr>Ілюстрації до роману «Поліанна»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Сучасні видання роману «Поліана»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Валентина Іванівна</dc:creator>
  <cp:lastModifiedBy>Валентина Іванівна</cp:lastModifiedBy>
  <cp:revision>7</cp:revision>
  <dcterms:created xsi:type="dcterms:W3CDTF">2013-06-14T13:21:26Z</dcterms:created>
  <dcterms:modified xsi:type="dcterms:W3CDTF">2013-06-14T14:51:55Z</dcterms:modified>
</cp:coreProperties>
</file>