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notesMasterIdLst>
    <p:notesMasterId r:id="rId13"/>
  </p:notesMasterIdLst>
  <p:sldIdLst>
    <p:sldId id="256" r:id="rId2"/>
    <p:sldId id="266" r:id="rId3"/>
    <p:sldId id="272" r:id="rId4"/>
    <p:sldId id="274" r:id="rId5"/>
    <p:sldId id="267" r:id="rId6"/>
    <p:sldId id="268" r:id="rId7"/>
    <p:sldId id="270" r:id="rId8"/>
    <p:sldId id="269" r:id="rId9"/>
    <p:sldId id="273" r:id="rId10"/>
    <p:sldId id="276" r:id="rId11"/>
    <p:sldId id="271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16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49AB2A-7948-4963-A23C-5E823FDAEB3E}" type="datetimeFigureOut">
              <a:rPr lang="ru-RU" smtClean="0"/>
              <a:t>08.12.2017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FA00FC-F1D0-4AA2-B55F-25AF31D0CF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2392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2DD2789-74F8-419F-BF51-0787CE41F9B0}" type="slidenum">
              <a:rPr lang="uk-UA" altLang="ru-RU"/>
              <a:pPr eaLnBrk="1" hangingPunct="1"/>
              <a:t>3</a:t>
            </a:fld>
            <a:endParaRPr lang="uk-UA" altLang="ru-RU"/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063FED7-B59C-4251-9962-911647D1A1E0}" type="slidenum">
              <a:rPr lang="uk-UA" altLang="ru-RU"/>
              <a:pPr eaLnBrk="1" hangingPunct="1"/>
              <a:t>9</a:t>
            </a:fld>
            <a:endParaRPr lang="uk-UA" altLang="ru-RU"/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77A1A064-0C36-47A3-AFA5-EB82D1D7966B}" type="datetimeFigureOut">
              <a:rPr lang="ru-RU" smtClean="0"/>
              <a:t>08.12.2017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8F8D652E-CE24-417B-99F7-4F7970F0B5AA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48167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1A064-0C36-47A3-AFA5-EB82D1D7966B}" type="datetimeFigureOut">
              <a:rPr lang="ru-RU" smtClean="0"/>
              <a:t>08.12.2017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D652E-CE24-417B-99F7-4F7970F0B5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475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1A064-0C36-47A3-AFA5-EB82D1D7966B}" type="datetimeFigureOut">
              <a:rPr lang="ru-RU" smtClean="0"/>
              <a:t>08.12.2017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D652E-CE24-417B-99F7-4F7970F0B5AA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58207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1A064-0C36-47A3-AFA5-EB82D1D7966B}" type="datetimeFigureOut">
              <a:rPr lang="ru-RU" smtClean="0"/>
              <a:t>08.12.2017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D652E-CE24-417B-99F7-4F7970F0B5AA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51268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1A064-0C36-47A3-AFA5-EB82D1D7966B}" type="datetimeFigureOut">
              <a:rPr lang="ru-RU" smtClean="0"/>
              <a:t>08.12.2017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D652E-CE24-417B-99F7-4F7970F0B5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18767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1A064-0C36-47A3-AFA5-EB82D1D7966B}" type="datetimeFigureOut">
              <a:rPr lang="ru-RU" smtClean="0"/>
              <a:t>08.12.2017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D652E-CE24-417B-99F7-4F7970F0B5AA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99924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1A064-0C36-47A3-AFA5-EB82D1D7966B}" type="datetimeFigureOut">
              <a:rPr lang="ru-RU" smtClean="0"/>
              <a:t>08.12.2017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D652E-CE24-417B-99F7-4F7970F0B5AA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43642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1A064-0C36-47A3-AFA5-EB82D1D7966B}" type="datetimeFigureOut">
              <a:rPr lang="ru-RU" smtClean="0"/>
              <a:t>08.12.2017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D652E-CE24-417B-99F7-4F7970F0B5AA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42440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1A064-0C36-47A3-AFA5-EB82D1D7966B}" type="datetimeFigureOut">
              <a:rPr lang="ru-RU" smtClean="0"/>
              <a:t>08.12.2017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D652E-CE24-417B-99F7-4F7970F0B5AA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59630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1A064-0C36-47A3-AFA5-EB82D1D7966B}" type="datetimeFigureOut">
              <a:rPr lang="ru-RU" smtClean="0"/>
              <a:t>08.12.2017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D652E-CE24-417B-99F7-4F7970F0B5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30576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1A064-0C36-47A3-AFA5-EB82D1D7966B}" type="datetimeFigureOut">
              <a:rPr lang="ru-RU" smtClean="0"/>
              <a:t>08.12.2017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D652E-CE24-417B-99F7-4F7970F0B5AA}" type="slidenum">
              <a:rPr lang="ru-RU" smtClean="0"/>
              <a:t>‹#›</a:t>
            </a:fld>
            <a:endParaRPr 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36440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1A064-0C36-47A3-AFA5-EB82D1D7966B}" type="datetimeFigureOut">
              <a:rPr lang="ru-RU" smtClean="0"/>
              <a:t>08.12.2017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D652E-CE24-417B-99F7-4F7970F0B5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38013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1A064-0C36-47A3-AFA5-EB82D1D7966B}" type="datetimeFigureOut">
              <a:rPr lang="ru-RU" smtClean="0"/>
              <a:t>08.12.2017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D652E-CE24-417B-99F7-4F7970F0B5AA}" type="slidenum">
              <a:rPr lang="ru-RU" smtClean="0"/>
              <a:t>‹#›</a:t>
            </a:fld>
            <a:endParaRPr lang="ru-RU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8156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1A064-0C36-47A3-AFA5-EB82D1D7966B}" type="datetimeFigureOut">
              <a:rPr lang="ru-RU" smtClean="0"/>
              <a:t>08.12.2017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D652E-CE24-417B-99F7-4F7970F0B5AA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01349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1A064-0C36-47A3-AFA5-EB82D1D7966B}" type="datetimeFigureOut">
              <a:rPr lang="ru-RU" smtClean="0"/>
              <a:t>08.12.2017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D652E-CE24-417B-99F7-4F7970F0B5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1780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1A064-0C36-47A3-AFA5-EB82D1D7966B}" type="datetimeFigureOut">
              <a:rPr lang="ru-RU" smtClean="0"/>
              <a:t>08.12.2017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D652E-CE24-417B-99F7-4F7970F0B5AA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2551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1A064-0C36-47A3-AFA5-EB82D1D7966B}" type="datetimeFigureOut">
              <a:rPr lang="ru-RU" smtClean="0"/>
              <a:t>08.12.2017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D652E-CE24-417B-99F7-4F7970F0B5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47078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7A1A064-0C36-47A3-AFA5-EB82D1D7966B}" type="datetimeFigureOut">
              <a:rPr lang="ru-RU" smtClean="0"/>
              <a:t>08.12.2017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F8D652E-CE24-417B-99F7-4F7970F0B5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54782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03648" y="3501008"/>
            <a:ext cx="6192688" cy="1515533"/>
          </a:xfrm>
        </p:spPr>
        <p:txBody>
          <a:bodyPr/>
          <a:lstStyle/>
          <a:p>
            <a:r>
              <a:rPr lang="uk-UA" sz="8800" b="1" dirty="0" smtClean="0"/>
              <a:t>Історична карта</a:t>
            </a:r>
            <a:endParaRPr lang="ru-RU" sz="8800" b="1" dirty="0"/>
          </a:p>
        </p:txBody>
      </p:sp>
    </p:spTree>
    <p:extLst>
      <p:ext uri="{BB962C8B-B14F-4D97-AF65-F5344CB8AC3E}">
        <p14:creationId xmlns:p14="http://schemas.microsoft.com/office/powerpoint/2010/main" val="3752664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547663" y="-675454"/>
            <a:ext cx="5976665" cy="81369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1710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Історична карта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2490135"/>
            <a:ext cx="7488833" cy="3675169"/>
          </a:xfrm>
        </p:spPr>
        <p:txBody>
          <a:bodyPr>
            <a:noAutofit/>
          </a:bodyPr>
          <a:lstStyle/>
          <a:p>
            <a:r>
              <a:rPr lang="ru-RU" sz="2800" b="1" dirty="0" err="1"/>
              <a:t>скориставшись</a:t>
            </a:r>
            <a:r>
              <a:rPr lang="ru-RU" sz="2800" b="1" dirty="0"/>
              <a:t> картою, </a:t>
            </a:r>
            <a:r>
              <a:rPr lang="ru-RU" sz="2800" b="1" dirty="0" err="1"/>
              <a:t>покажіть</a:t>
            </a:r>
            <a:r>
              <a:rPr lang="ru-RU" sz="2800" b="1" dirty="0"/>
              <a:t> </a:t>
            </a:r>
            <a:r>
              <a:rPr lang="ru-RU" sz="2800" b="1" dirty="0" err="1"/>
              <a:t>території</a:t>
            </a:r>
            <a:r>
              <a:rPr lang="ru-RU" sz="2800" b="1" dirty="0"/>
              <a:t> областей; </a:t>
            </a:r>
          </a:p>
          <a:p>
            <a:r>
              <a:rPr lang="ru-RU" sz="2800" b="1" dirty="0" err="1"/>
              <a:t>знайдіть</a:t>
            </a:r>
            <a:r>
              <a:rPr lang="ru-RU" sz="2800" b="1" dirty="0"/>
              <a:t> </a:t>
            </a:r>
            <a:r>
              <a:rPr lang="ru-RU" sz="2800" b="1" dirty="0" err="1"/>
              <a:t>місто</a:t>
            </a:r>
            <a:r>
              <a:rPr lang="ru-RU" sz="2800" b="1" dirty="0"/>
              <a:t> – </a:t>
            </a:r>
            <a:r>
              <a:rPr lang="ru-RU" sz="2800" b="1" dirty="0" err="1"/>
              <a:t>столицю</a:t>
            </a:r>
            <a:r>
              <a:rPr lang="ru-RU" sz="2800" b="1" dirty="0"/>
              <a:t> </a:t>
            </a:r>
            <a:r>
              <a:rPr lang="ru-RU" sz="2800" b="1" dirty="0" err="1"/>
              <a:t>України</a:t>
            </a:r>
            <a:r>
              <a:rPr lang="ru-RU" sz="2800" b="1" dirty="0"/>
              <a:t>, </a:t>
            </a:r>
            <a:r>
              <a:rPr lang="ru-RU" sz="2800" b="1" dirty="0" err="1"/>
              <a:t>міста</a:t>
            </a:r>
            <a:r>
              <a:rPr lang="ru-RU" sz="2800" b="1" dirty="0"/>
              <a:t> – </a:t>
            </a:r>
            <a:r>
              <a:rPr lang="ru-RU" sz="2800" b="1" dirty="0" err="1"/>
              <a:t>обласні</a:t>
            </a:r>
            <a:r>
              <a:rPr lang="ru-RU" sz="2800" b="1" dirty="0"/>
              <a:t> </a:t>
            </a:r>
            <a:r>
              <a:rPr lang="ru-RU" sz="2800" b="1" dirty="0" err="1"/>
              <a:t>центри</a:t>
            </a:r>
            <a:r>
              <a:rPr lang="ru-RU" sz="2800" b="1" dirty="0"/>
              <a:t> ;</a:t>
            </a:r>
          </a:p>
          <a:p>
            <a:r>
              <a:rPr lang="ru-RU" sz="2800" b="1" dirty="0" err="1"/>
              <a:t>знайдіть</a:t>
            </a:r>
            <a:r>
              <a:rPr lang="ru-RU" sz="2800" b="1" dirty="0"/>
              <a:t> </a:t>
            </a:r>
            <a:r>
              <a:rPr lang="ru-RU" sz="2800" b="1" dirty="0" err="1"/>
              <a:t>міста</a:t>
            </a:r>
            <a:r>
              <a:rPr lang="ru-RU" sz="2800" b="1" dirty="0"/>
              <a:t>, </a:t>
            </a:r>
            <a:r>
              <a:rPr lang="ru-RU" sz="2800" b="1" dirty="0" err="1"/>
              <a:t>розташовані</a:t>
            </a:r>
            <a:r>
              <a:rPr lang="ru-RU" sz="2800" b="1" dirty="0"/>
              <a:t> на </a:t>
            </a:r>
            <a:r>
              <a:rPr lang="ru-RU" sz="2800" b="1" dirty="0" err="1"/>
              <a:t>заході</a:t>
            </a:r>
            <a:r>
              <a:rPr lang="ru-RU" sz="2800" b="1" dirty="0"/>
              <a:t> та </a:t>
            </a:r>
            <a:r>
              <a:rPr lang="ru-RU" sz="2800" b="1" dirty="0" err="1"/>
              <a:t>сході</a:t>
            </a:r>
            <a:r>
              <a:rPr lang="ru-RU" sz="2800" b="1" dirty="0"/>
              <a:t>, </a:t>
            </a:r>
            <a:r>
              <a:rPr lang="ru-RU" sz="2800" b="1" dirty="0" err="1"/>
              <a:t>півночі</a:t>
            </a:r>
            <a:r>
              <a:rPr lang="ru-RU" sz="2800" b="1" dirty="0"/>
              <a:t> та  </a:t>
            </a:r>
            <a:r>
              <a:rPr lang="ru-RU" sz="2800" b="1" dirty="0" err="1" smtClean="0"/>
              <a:t>півдні</a:t>
            </a:r>
            <a:r>
              <a:rPr lang="ru-RU" sz="2800" b="1" dirty="0"/>
              <a:t>; </a:t>
            </a:r>
          </a:p>
          <a:p>
            <a:r>
              <a:rPr lang="ru-RU" sz="2800" b="1" dirty="0" err="1"/>
              <a:t>покажіть</a:t>
            </a:r>
            <a:r>
              <a:rPr lang="ru-RU" sz="2800" b="1" dirty="0"/>
              <a:t> </a:t>
            </a:r>
            <a:r>
              <a:rPr lang="ru-RU" sz="2800" b="1" dirty="0" err="1"/>
              <a:t>держави</a:t>
            </a:r>
            <a:r>
              <a:rPr lang="ru-RU" sz="2800" b="1" dirty="0"/>
              <a:t>, з </a:t>
            </a:r>
            <a:r>
              <a:rPr lang="ru-RU" sz="2800" b="1" dirty="0" err="1"/>
              <a:t>якими</a:t>
            </a:r>
            <a:r>
              <a:rPr lang="ru-RU" sz="2800" b="1" dirty="0"/>
              <a:t> </a:t>
            </a:r>
            <a:r>
              <a:rPr lang="ru-RU" sz="2800" b="1" dirty="0" err="1"/>
              <a:t>межує</a:t>
            </a:r>
            <a:r>
              <a:rPr lang="ru-RU" sz="2800" b="1" dirty="0"/>
              <a:t> </a:t>
            </a:r>
            <a:r>
              <a:rPr lang="ru-RU" sz="2800" b="1" dirty="0" err="1"/>
              <a:t>Україна</a:t>
            </a:r>
            <a:r>
              <a:rPr lang="ru-RU" sz="2800" b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907726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0-конечная звезда 3"/>
          <p:cNvSpPr/>
          <p:nvPr/>
        </p:nvSpPr>
        <p:spPr>
          <a:xfrm>
            <a:off x="827584" y="620688"/>
            <a:ext cx="7560840" cy="1224136"/>
          </a:xfrm>
          <a:prstGeom prst="star10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1052736"/>
            <a:ext cx="6798734" cy="857479"/>
          </a:xfrm>
        </p:spPr>
        <p:txBody>
          <a:bodyPr>
            <a:noAutofit/>
          </a:bodyPr>
          <a:lstStyle/>
          <a:p>
            <a:r>
              <a:rPr lang="uk-UA" sz="5400" b="1" i="1" dirty="0" smtClean="0"/>
              <a:t>Історична карта</a:t>
            </a:r>
            <a:r>
              <a:rPr lang="ru-RU" sz="5400" b="1" i="1" dirty="0"/>
              <a:t/>
            </a:r>
            <a:br>
              <a:rPr lang="ru-RU" sz="5400" b="1" i="1" dirty="0"/>
            </a:br>
            <a:endParaRPr lang="ru-RU" sz="5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76865" y="1916833"/>
            <a:ext cx="6798736" cy="40183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uk-UA" sz="3200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27584" y="2204864"/>
            <a:ext cx="7776864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err="1" smtClean="0"/>
              <a:t>Історична</a:t>
            </a:r>
            <a:r>
              <a:rPr lang="ru-RU" sz="4400" b="1" dirty="0" smtClean="0"/>
              <a:t>  карта </a:t>
            </a:r>
            <a:r>
              <a:rPr lang="ru-RU" sz="4400" b="1" dirty="0"/>
              <a:t>– </a:t>
            </a:r>
          </a:p>
          <a:p>
            <a:r>
              <a:rPr lang="uk-UA" sz="4400" b="1" dirty="0" smtClean="0"/>
              <a:t>з</a:t>
            </a:r>
            <a:r>
              <a:rPr lang="ru-RU" sz="4400" b="1" dirty="0" err="1" smtClean="0"/>
              <a:t>меншені</a:t>
            </a:r>
            <a:r>
              <a:rPr lang="ru-RU" sz="4400" b="1" dirty="0" smtClean="0"/>
              <a:t> </a:t>
            </a:r>
            <a:r>
              <a:rPr lang="uk-UA" sz="4400" b="1" dirty="0" smtClean="0"/>
              <a:t>з</a:t>
            </a:r>
            <a:r>
              <a:rPr lang="ru-RU" sz="4400" b="1" dirty="0" err="1" smtClean="0"/>
              <a:t>ображення</a:t>
            </a:r>
            <a:r>
              <a:rPr lang="ru-RU" sz="4400" b="1" dirty="0" smtClean="0"/>
              <a:t> </a:t>
            </a:r>
            <a:r>
              <a:rPr lang="uk-UA" sz="4400" b="1" dirty="0" smtClean="0"/>
              <a:t>з</a:t>
            </a:r>
            <a:r>
              <a:rPr lang="ru-RU" sz="4400" b="1" dirty="0" err="1" smtClean="0"/>
              <a:t>емної</a:t>
            </a:r>
            <a:r>
              <a:rPr lang="ru-RU" sz="4400" b="1" dirty="0" smtClean="0"/>
              <a:t> по</a:t>
            </a:r>
            <a:r>
              <a:rPr lang="uk-UA" sz="4400" b="1" dirty="0" smtClean="0"/>
              <a:t>в</a:t>
            </a:r>
            <a:r>
              <a:rPr lang="ru-RU" sz="4400" b="1" dirty="0" err="1" smtClean="0"/>
              <a:t>ерхні</a:t>
            </a:r>
            <a:r>
              <a:rPr lang="ru-RU" sz="4400" b="1" dirty="0"/>
              <a:t>, </a:t>
            </a:r>
            <a:r>
              <a:rPr lang="ru-RU" sz="4400" b="1" dirty="0" err="1"/>
              <a:t>її</a:t>
            </a:r>
            <a:r>
              <a:rPr lang="ru-RU" sz="4400" b="1" dirty="0"/>
              <a:t> </a:t>
            </a:r>
            <a:r>
              <a:rPr lang="ru-RU" sz="4400" b="1" dirty="0" err="1" smtClean="0"/>
              <a:t>частин</a:t>
            </a:r>
            <a:r>
              <a:rPr lang="ru-RU" sz="4400" b="1" dirty="0" smtClean="0"/>
              <a:t> </a:t>
            </a:r>
            <a:r>
              <a:rPr lang="ru-RU" sz="4400" b="1" dirty="0" err="1"/>
              <a:t>або</a:t>
            </a:r>
            <a:r>
              <a:rPr lang="ru-RU" sz="4400" b="1" dirty="0"/>
              <a:t>  </a:t>
            </a:r>
            <a:r>
              <a:rPr lang="ru-RU" sz="4400" b="1" dirty="0" err="1"/>
              <a:t>окремих</a:t>
            </a:r>
            <a:r>
              <a:rPr lang="ru-RU" sz="4400" b="1" dirty="0"/>
              <a:t> </a:t>
            </a:r>
            <a:r>
              <a:rPr lang="ru-RU" sz="4400" b="1" dirty="0" err="1" smtClean="0"/>
              <a:t>країн</a:t>
            </a:r>
            <a:r>
              <a:rPr lang="ru-RU" sz="4400" b="1" dirty="0" smtClean="0"/>
              <a:t> с</a:t>
            </a:r>
            <a:r>
              <a:rPr lang="uk-UA" sz="4400" b="1" dirty="0" smtClean="0"/>
              <a:t>в</a:t>
            </a:r>
            <a:r>
              <a:rPr lang="ru-RU" sz="4400" b="1" dirty="0" err="1" smtClean="0"/>
              <a:t>іту</a:t>
            </a:r>
            <a:r>
              <a:rPr lang="ru-RU" sz="4400" b="1" dirty="0"/>
              <a:t>, на </a:t>
            </a:r>
            <a:r>
              <a:rPr lang="ru-RU" sz="4400" b="1" dirty="0" err="1" smtClean="0"/>
              <a:t>який</a:t>
            </a:r>
            <a:r>
              <a:rPr lang="ru-RU" sz="4400" b="1" dirty="0" smtClean="0"/>
              <a:t> </a:t>
            </a:r>
            <a:r>
              <a:rPr lang="ru-RU" sz="4400" b="1" dirty="0" smtClean="0"/>
              <a:t>по</a:t>
            </a:r>
            <a:r>
              <a:rPr lang="uk-UA" sz="4400" b="1" dirty="0" smtClean="0"/>
              <a:t>з</a:t>
            </a:r>
            <a:r>
              <a:rPr lang="ru-RU" sz="4400" b="1" dirty="0" smtClean="0"/>
              <a:t>на</a:t>
            </a:r>
            <a:r>
              <a:rPr lang="uk-UA" sz="4400" b="1" dirty="0" smtClean="0"/>
              <a:t>ч</a:t>
            </a:r>
            <a:r>
              <a:rPr lang="ru-RU" sz="4400" b="1" dirty="0" err="1" smtClean="0"/>
              <a:t>ают</a:t>
            </a:r>
            <a:r>
              <a:rPr lang="uk-UA" sz="4400" b="1" dirty="0" smtClean="0"/>
              <a:t>ь </a:t>
            </a:r>
            <a:r>
              <a:rPr lang="ru-RU" sz="4400" b="1" dirty="0" err="1" smtClean="0"/>
              <a:t>ті</a:t>
            </a:r>
            <a:r>
              <a:rPr lang="ru-RU" sz="4400" b="1" dirty="0" smtClean="0"/>
              <a:t> </a:t>
            </a:r>
            <a:r>
              <a:rPr lang="ru-RU" sz="4400" b="1" dirty="0" err="1"/>
              <a:t>або</a:t>
            </a:r>
            <a:r>
              <a:rPr lang="ru-RU" sz="4400" b="1" dirty="0"/>
              <a:t> </a:t>
            </a:r>
            <a:r>
              <a:rPr lang="ru-RU" sz="4400" b="1" dirty="0" err="1" smtClean="0"/>
              <a:t>інші</a:t>
            </a:r>
            <a:r>
              <a:rPr lang="ru-RU" sz="4400" b="1" dirty="0" smtClean="0"/>
              <a:t> </a:t>
            </a:r>
            <a:r>
              <a:rPr lang="ru-RU" sz="4400" b="1" dirty="0" err="1"/>
              <a:t>події</a:t>
            </a:r>
            <a:r>
              <a:rPr lang="ru-RU" sz="44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52764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755576" y="548122"/>
            <a:ext cx="8229600" cy="56197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uk-UA" altLang="ru-RU" sz="3800" b="1" dirty="0" smtClean="0"/>
              <a:t>Види історичних карт</a:t>
            </a:r>
          </a:p>
        </p:txBody>
      </p:sp>
      <p:pic>
        <p:nvPicPr>
          <p:cNvPr id="29702" name="Picture 5" descr="Map_5kl_Ukr_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78" t="12451" r="4893" b="4073"/>
          <a:stretch>
            <a:fillRect/>
          </a:stretch>
        </p:blipFill>
        <p:spPr bwMode="auto">
          <a:xfrm>
            <a:off x="179512" y="1700808"/>
            <a:ext cx="8712968" cy="5174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7320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4"/>
            <a:ext cx="8295322" cy="5976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8718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4878"/>
            <a:ext cx="8784976" cy="6669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8157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8204629" cy="6048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9313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88640"/>
            <a:ext cx="7704856" cy="655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46622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76672"/>
            <a:ext cx="7992888" cy="5832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50221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611560" y="476672"/>
            <a:ext cx="8229600" cy="549275"/>
          </a:xfrm>
        </p:spPr>
        <p:txBody>
          <a:bodyPr>
            <a:normAutofit fontScale="90000"/>
          </a:bodyPr>
          <a:lstStyle/>
          <a:p>
            <a:pPr eaLnBrk="1" hangingPunct="1"/>
            <a:endParaRPr lang="uk-UA" altLang="ru-RU" sz="3400" dirty="0" smtClean="0"/>
          </a:p>
        </p:txBody>
      </p:sp>
      <p:pic>
        <p:nvPicPr>
          <p:cNvPr id="50179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0" y="10432"/>
            <a:ext cx="9096719" cy="6847568"/>
          </a:xfrm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83520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Шаблог 5 клас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Шаблог 5 клас</Template>
  <TotalTime>276</TotalTime>
  <Words>85</Words>
  <Application>Microsoft Office PowerPoint</Application>
  <PresentationFormat>Экран (4:3)</PresentationFormat>
  <Paragraphs>12</Paragraphs>
  <Slides>11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Шаблог 5 клас</vt:lpstr>
      <vt:lpstr>Історична карта</vt:lpstr>
      <vt:lpstr>Історична карта </vt:lpstr>
      <vt:lpstr>Види історичних карт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Історична карта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Історична карта</dc:title>
  <dc:creator>User</dc:creator>
  <cp:lastModifiedBy>User</cp:lastModifiedBy>
  <cp:revision>11</cp:revision>
  <dcterms:created xsi:type="dcterms:W3CDTF">2017-10-04T11:51:13Z</dcterms:created>
  <dcterms:modified xsi:type="dcterms:W3CDTF">2017-12-08T09:32:13Z</dcterms:modified>
</cp:coreProperties>
</file>