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3D9CF9E-B957-4E32-B0EA-3A356176A116}" type="datetimeFigureOut">
              <a:rPr lang="ru-RU" smtClean="0"/>
              <a:t>26.04.2011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E2F212-FEF5-4E05-9BA6-F72EBDDBB79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2/kandinsky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2/kandinsky4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2/kandinsky7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2/kandinsky8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2/kandinsky9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2/kandinsky95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1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2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3.h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shagal/main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aratel.com/pictures/dali/main.htm" TargetMode="External"/><Relationship Id="rId4" Type="http://schemas.openxmlformats.org/officeDocument/2006/relationships/hyperlink" Target="http://www.staratel.com/pictures/picasso/main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4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5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6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13.ht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15.ht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17.ht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35.ht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33.ht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malevich/pic42.ht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kandinskiy/pic11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kandinskiy/pic17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atel.com/pictures/kandinskiy/pic7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2/kandinsky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2/kandinsky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581274"/>
          </a:xfrm>
        </p:spPr>
        <p:txBody>
          <a:bodyPr>
            <a:normAutofit/>
          </a:bodyPr>
          <a:lstStyle/>
          <a:p>
            <a:r>
              <a:rPr lang="uk-UA" sz="7200" b="1" dirty="0" smtClean="0"/>
              <a:t>Абстракціонізм</a:t>
            </a:r>
            <a:endParaRPr lang="ru-RU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Абстракціонізм\kandinsky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151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16" y="6211669"/>
            <a:ext cx="25002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hlinkClick r:id="rId3" tooltip="Кандинский Москва"/>
              </a:rPr>
              <a:t>Москва 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1916,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Абстракціонізм\kandinsky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072314" y="6211669"/>
            <a:ext cx="20716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hlinkClick r:id="rId3" tooltip="Кандинский Казаки"/>
              </a:rPr>
              <a:t>Казаки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1917,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Абстракціонізм\kandinsky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hlinkClick r:id="rId3" tooltip="Кандинский Моя столовая"/>
              </a:rPr>
              <a:t>Моя столовая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1909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Абстракціонізм\kandinsky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66696" cy="6072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ru-RU" dirty="0" smtClean="0">
                <a:hlinkClick r:id="rId3" tooltip="Кандинский Наплыв импровизации"/>
              </a:rPr>
              <a:t>Наплыв импровизации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1913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Абстракціонізм\kandinsky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94" y="357166"/>
            <a:ext cx="9096306" cy="5786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ru-RU" dirty="0" smtClean="0">
                <a:hlinkClick r:id="rId3" tooltip="Кандинский Желто-красно-голубое"/>
              </a:rPr>
              <a:t>Желто-красно-голубое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1925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Arxiv\Зображення\Абстракціонізм\kandinsky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11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6211669"/>
            <a:ext cx="30003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dirty="0" smtClean="0">
                <a:hlinkClick r:id="rId3" tooltip="Кандинский Осень в Баварии"/>
              </a:rPr>
              <a:t>Осень в Баварии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1908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Казимир Малевич</a:t>
            </a:r>
            <a:endParaRPr lang="ru-RU" b="1" dirty="0"/>
          </a:p>
        </p:txBody>
      </p:sp>
      <p:pic>
        <p:nvPicPr>
          <p:cNvPr id="14338" name="Picture 2" descr="D:\Arxiv\Зображення\Абстракціонізм\pic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357298"/>
            <a:ext cx="4624215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2357430"/>
            <a:ext cx="3500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Русский художник, один из основателей геометрического абстрактного искусства. Родился недалеко от Киева. Учился в Киевской художественной школе , затем в Московской Академии Искусств; В 1913 начал писать абстрактно-геометрические картины в стиле, который он назвал супрематизмом.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Arxiv\Зображення\Абстракціонізм\pi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0824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72939" y="6488668"/>
            <a:ext cx="31710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Супрематизм (1916-1917)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Arxiv\Зображення\Абстракціонізм\pi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603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6488668"/>
            <a:ext cx="9813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В бане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Arxiv\Зображення\Абстракціонізм\pic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42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768" y="6215082"/>
            <a:ext cx="14077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Точильщик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67494"/>
            <a:ext cx="5257808" cy="1399032"/>
          </a:xfrm>
        </p:spPr>
        <p:txBody>
          <a:bodyPr/>
          <a:lstStyle/>
          <a:p>
            <a:r>
              <a:rPr lang="uk-UA" b="1" dirty="0" err="1" smtClean="0"/>
              <a:t>Василий</a:t>
            </a:r>
            <a:r>
              <a:rPr lang="uk-UA" b="1" dirty="0" smtClean="0"/>
              <a:t> </a:t>
            </a:r>
            <a:r>
              <a:rPr lang="uk-UA" b="1" dirty="0" err="1" smtClean="0"/>
              <a:t>Кандинский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8640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29058" y="378619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Василий Кандинский - один из крупнейших художников XX века, определивших лицо нашего времени ( Кандинский, </a:t>
            </a:r>
            <a:r>
              <a:rPr lang="ru-RU" dirty="0" smtClean="0">
                <a:hlinkClick r:id="rId3"/>
              </a:rPr>
              <a:t>Шагал</a:t>
            </a:r>
            <a:r>
              <a:rPr lang="ru-RU" dirty="0" smtClean="0"/>
              <a:t>, </a:t>
            </a:r>
            <a:r>
              <a:rPr lang="ru-RU" dirty="0" smtClean="0">
                <a:hlinkClick r:id="rId4"/>
              </a:rPr>
              <a:t>Пикассо</a:t>
            </a:r>
            <a:r>
              <a:rPr lang="ru-RU" dirty="0" smtClean="0"/>
              <a:t>,</a:t>
            </a:r>
            <a:r>
              <a:rPr lang="ru-RU" dirty="0" smtClean="0">
                <a:hlinkClick r:id="rId5"/>
              </a:rPr>
              <a:t> Дали</a:t>
            </a:r>
            <a:r>
              <a:rPr lang="ru-RU" dirty="0" smtClean="0"/>
              <a:t>...). С "Абстрактной акварели" Кандинский (1910 г.) начинается история современного абстрактного искусства.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Arxiv\Зображення\Абстракціонізм\pic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92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5934670"/>
            <a:ext cx="42862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dirty="0" smtClean="0">
                <a:hlinkClick r:id="rId3"/>
              </a:rPr>
              <a:t>Красный квадрат. Художественный реализм крестьянки в двух измерениях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Arxiv\Зображення\Абстракціонізм\pic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92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06263" y="6488668"/>
            <a:ext cx="20377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Чёрный квадрат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Arxiv\Зображення\Абстракціонізм\pic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469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929330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hlinkClick r:id="rId3"/>
              </a:rPr>
              <a:t>Жнец на красном фоне</a:t>
            </a:r>
            <a:br>
              <a:rPr lang="ru-RU" dirty="0" smtClean="0">
                <a:hlinkClick r:id="rId3"/>
              </a:rPr>
            </a:br>
            <a:r>
              <a:rPr lang="en-US" dirty="0" smtClean="0">
                <a:hlinkClick r:id="rId3"/>
              </a:rPr>
              <a:t>Reaper on Red Background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Arxiv\Зображення\Абстракціонізм\pic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464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48691" y="6488668"/>
            <a:ext cx="15953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Чёрный круг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Arxiv\Зображення\Абстракціонізм\pic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2321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16" y="6072206"/>
            <a:ext cx="1794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hlinkClick r:id="rId3"/>
              </a:rPr>
              <a:t>Супрема</a:t>
            </a: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N56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Arxiv\Зображення\Абстракціонізм\pic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9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6488668"/>
            <a:ext cx="18341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Супрематизм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Arxiv\Зображення\Абстракціонізм\pic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753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00892" y="6072206"/>
            <a:ext cx="12314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Лесоруб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Arxiv\Зображення\Абстракціонізм\pic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8399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29454" y="6143644"/>
            <a:ext cx="18373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Снежная буря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Arxiv\Зображення\Абстракціонізм\pic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50599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44562" y="6215082"/>
            <a:ext cx="37994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Женский портрет. 1919. Масло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429552" cy="641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15074" y="5857892"/>
            <a:ext cx="29289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/>
              <a:t>Купание красного</a:t>
            </a:r>
            <a:br>
              <a:rPr lang="ru-RU" b="1" dirty="0" smtClean="0"/>
            </a:br>
            <a:r>
              <a:rPr lang="ru-RU" b="1" dirty="0" smtClean="0"/>
              <a:t>коня. 1912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Впечатление необыкновенной мощи коня рождается не только от его стати, но и оттого, что его огромное тело как бы не вмещается в картину и срезано ее краями, и оттого, что оно залито цельным, не раздробленным, </a:t>
            </a:r>
            <a:r>
              <a:rPr lang="ru-RU" dirty="0" err="1" smtClean="0"/>
              <a:t>плакатно-плоским</a:t>
            </a:r>
            <a:r>
              <a:rPr lang="ru-RU" dirty="0" smtClean="0"/>
              <a:t> пятном огненно-красного цвета. Моделировка, явная на эскизах-вариантах, настолько притушена в картине, что поначалу и вообще не заметна, разве только в энергичной скульптурной лепке головы коня, впрочем, тоже не нарушающей единства цвета. Только желтое тело мальчика, черная сбруя и темный с золотом огромный косящий на зрителя глаз коня прорезают этот массив красного, контрастно рисующегося четким силуэтом на сине-зеленой воде реки. Остановленное движение коня, приковывающий к себе цветовой контраст - все это вырывает картину из окружения и замыкает ее композицию в пределах холста. Тому же впечатлению способствует концентрическое построение второго плана, где дуге берега вторят зеленоватые волны и движения </a:t>
            </a:r>
            <a:r>
              <a:rPr lang="ru-RU" dirty="0" err="1" smtClean="0"/>
              <a:t>второпланных</a:t>
            </a:r>
            <a:r>
              <a:rPr lang="ru-RU" dirty="0" smtClean="0"/>
              <a:t> фигур.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25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51964" y="6488668"/>
            <a:ext cx="36920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Маленькие удовольствия. 1913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60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72198" y="6000768"/>
            <a:ext cx="20489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Композиция 319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34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6488668"/>
            <a:ext cx="24336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Композиция 8. 1923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Абстракціонізм\kandinsky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1944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44" y="5934670"/>
            <a:ext cx="31432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hlinkClick r:id="rId3" tooltip="Кандинский Пара"/>
              </a:rPr>
              <a:t>Пара, едущая верхом на коне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1906-1907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Абстракціонізм\kandinsky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0367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12" y="6211669"/>
            <a:ext cx="41433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dirty="0" smtClean="0">
                <a:hlinkClick r:id="rId3" tooltip="Кандинский Пестрая жизнь"/>
              </a:rPr>
              <a:t>Пестрая жизнь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1907,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308</Words>
  <Application>Microsoft Office PowerPoint</Application>
  <PresentationFormat>Экран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Абстракціонізм</vt:lpstr>
      <vt:lpstr>Василий Кандинский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Казимир Малевич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Абстракціонізм</dc:title>
  <dc:creator>User</dc:creator>
  <cp:lastModifiedBy>User</cp:lastModifiedBy>
  <cp:revision>10</cp:revision>
  <dcterms:created xsi:type="dcterms:W3CDTF">2011-04-26T17:03:26Z</dcterms:created>
  <dcterms:modified xsi:type="dcterms:W3CDTF">2011-04-26T18:37:23Z</dcterms:modified>
</cp:coreProperties>
</file>