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2" r:id="rId5"/>
    <p:sldId id="259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3D9CF9E-B957-4E32-B0EA-3A356176A116}" type="datetimeFigureOut">
              <a:rPr lang="ru-RU" smtClean="0"/>
              <a:t>26.04.2011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BE2F212-FEF5-4E05-9BA6-F72EBDDBB79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2/kandinsky3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2/kandinsky4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2/kandinsky7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2/kandinsky8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2/kandinsky91.jpg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2/kandinsky95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1.htm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2.htm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3.htm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shagal/main.ht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staratel.com/pictures/dali/main.htm" TargetMode="External"/><Relationship Id="rId4" Type="http://schemas.openxmlformats.org/officeDocument/2006/relationships/hyperlink" Target="http://www.staratel.com/pictures/picasso/main.ht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4.htm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5.htm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6.htm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13.htm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15.htm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17.htm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35.htm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33.htm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malevich/pic42.htm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kandinskiy/pic11.htm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kandinskiy/pic17.htm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ratel.com/pictures/kandinskiy/pic7.htm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2/kandinsky1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images2/kandinsky2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2581274"/>
          </a:xfrm>
        </p:spPr>
        <p:txBody>
          <a:bodyPr>
            <a:normAutofit/>
          </a:bodyPr>
          <a:lstStyle/>
          <a:p>
            <a:r>
              <a:rPr lang="uk-UA" sz="7200" b="1" dirty="0" smtClean="0"/>
              <a:t>Абстракціонізм</a:t>
            </a:r>
            <a:endParaRPr lang="ru-RU" sz="7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Arxiv\Зображення\Абстракціонізм\kandinsky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5151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16" y="6211669"/>
            <a:ext cx="250029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hlinkClick r:id="rId3" tooltip="Кандинский Москва"/>
              </a:rPr>
              <a:t>Москва 1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1916,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Arxiv\Зображення\Абстракціонізм\kandinsky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7072314" y="6211669"/>
            <a:ext cx="207168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hlinkClick r:id="rId3" tooltip="Кандинский Казаки"/>
              </a:rPr>
              <a:t>Казаки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1917,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Arxiv\Зображення\Абстракціонізм\kandinsky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>
                <a:hlinkClick r:id="rId3" tooltip="Кандинский Моя столовая"/>
              </a:rPr>
              <a:t>Моя столовая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1909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Arxiv\Зображення\Абстракціонізм\kandinsky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66696" cy="60722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/>
            <a:r>
              <a:rPr lang="ru-RU" dirty="0" smtClean="0">
                <a:hlinkClick r:id="rId3" tooltip="Кандинский Наплыв импровизации"/>
              </a:rPr>
              <a:t>Наплыв импровизации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1913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Arxiv\Зображення\Абстракціонізм\kandinsky9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694" y="357166"/>
            <a:ext cx="9096306" cy="578645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r"/>
            <a:r>
              <a:rPr lang="ru-RU" dirty="0" smtClean="0">
                <a:hlinkClick r:id="rId3" tooltip="Кандинский Желто-красно-голубое"/>
              </a:rPr>
              <a:t>Желто-красно-голубое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1925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D:\Arxiv\Зображення\Абстракціонізм\kandinsky9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9113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43636" y="6211669"/>
            <a:ext cx="300036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dirty="0" smtClean="0">
                <a:hlinkClick r:id="rId3" tooltip="Кандинский Осень в Баварии"/>
              </a:rPr>
              <a:t>Осень в Баварии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1908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Казимир Малевич</a:t>
            </a:r>
            <a:endParaRPr lang="ru-RU" b="1" dirty="0"/>
          </a:p>
        </p:txBody>
      </p:sp>
      <p:pic>
        <p:nvPicPr>
          <p:cNvPr id="14338" name="Picture 2" descr="D:\Arxiv\Зображення\Абстракціонізм\pic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1357298"/>
            <a:ext cx="4624215" cy="521497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42" y="2357430"/>
            <a:ext cx="350043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Русский художник, один из основателей геометрического абстрактного искусства. Родился недалеко от Киева. Учился в Киевской художественной школе , затем в Московской Академии Искусств; В 1913 начал писать абстрактно-геометрические картины в стиле, который он назвал супрематизмом.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Arxiv\Зображення\Абстракціонізм\pic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0824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972939" y="6488668"/>
            <a:ext cx="317106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Супрематизм (1916-1917)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D:\Arxiv\Зображення\Абстракціонізм\pic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3603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643702" y="6488668"/>
            <a:ext cx="98135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В бане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D:\Arxiv\Зображення\Абстракціонізм\pic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3427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768" y="6215082"/>
            <a:ext cx="140775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Точильщик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267494"/>
            <a:ext cx="5257808" cy="1399032"/>
          </a:xfrm>
        </p:spPr>
        <p:txBody>
          <a:bodyPr/>
          <a:lstStyle/>
          <a:p>
            <a:r>
              <a:rPr lang="uk-UA" b="1" dirty="0" err="1" smtClean="0"/>
              <a:t>Василий</a:t>
            </a:r>
            <a:r>
              <a:rPr lang="uk-UA" b="1" dirty="0" smtClean="0"/>
              <a:t> </a:t>
            </a:r>
            <a:r>
              <a:rPr lang="uk-UA" b="1" dirty="0" err="1" smtClean="0"/>
              <a:t>Кандинский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785794"/>
            <a:ext cx="286401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29058" y="378619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Василий Кандинский - один из крупнейших художников XX века, определивших лицо нашего времени ( Кандинский, </a:t>
            </a:r>
            <a:r>
              <a:rPr lang="ru-RU" dirty="0" smtClean="0">
                <a:hlinkClick r:id="rId3"/>
              </a:rPr>
              <a:t>Шагал</a:t>
            </a:r>
            <a:r>
              <a:rPr lang="ru-RU" dirty="0" smtClean="0"/>
              <a:t>, </a:t>
            </a:r>
            <a:r>
              <a:rPr lang="ru-RU" dirty="0" smtClean="0">
                <a:hlinkClick r:id="rId4"/>
              </a:rPr>
              <a:t>Пикассо</a:t>
            </a:r>
            <a:r>
              <a:rPr lang="ru-RU" dirty="0" smtClean="0"/>
              <a:t>,</a:t>
            </a:r>
            <a:r>
              <a:rPr lang="ru-RU" dirty="0" smtClean="0">
                <a:hlinkClick r:id="rId5"/>
              </a:rPr>
              <a:t> Дали</a:t>
            </a:r>
            <a:r>
              <a:rPr lang="ru-RU" dirty="0" smtClean="0"/>
              <a:t>...). С "Абстрактной акварели" Кандинский (1910 г.) начинается история современного абстрактного искусства.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Arxiv\Зображення\Абстракціонізм\pic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5922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52" y="5934670"/>
            <a:ext cx="4286248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dirty="0" smtClean="0">
                <a:hlinkClick r:id="rId3"/>
              </a:rPr>
              <a:t>Красный квадрат. Художественный реализм крестьянки в двух измерениях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D:\Arxiv\Зображення\Абстракціонізм\pic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5922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06263" y="6488668"/>
            <a:ext cx="203773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Чёрный квадрат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D:\Arxiv\Зображення\Абстракціонізм\pic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94692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5929330"/>
            <a:ext cx="4572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smtClean="0">
                <a:hlinkClick r:id="rId3"/>
              </a:rPr>
              <a:t>Жнец на красном фоне</a:t>
            </a:r>
            <a:br>
              <a:rPr lang="ru-RU" dirty="0" smtClean="0">
                <a:hlinkClick r:id="rId3"/>
              </a:rPr>
            </a:br>
            <a:r>
              <a:rPr lang="en-US" dirty="0" smtClean="0">
                <a:hlinkClick r:id="rId3"/>
              </a:rPr>
              <a:t>Reaper on Red Background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D:\Arxiv\Зображення\Абстракціонізм\pic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94640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48691" y="6488668"/>
            <a:ext cx="159530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Чёрный круг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D:\Arxiv\Зображення\Абстракціонізм\pic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2321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16" y="6072206"/>
            <a:ext cx="179408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 smtClean="0">
                <a:hlinkClick r:id="rId3"/>
              </a:rPr>
              <a:t>Супрема</a:t>
            </a:r>
            <a:r>
              <a:rPr lang="ru-RU" dirty="0" smtClean="0">
                <a:hlinkClick r:id="rId3"/>
              </a:rPr>
              <a:t> </a:t>
            </a:r>
            <a:r>
              <a:rPr lang="en-US" dirty="0" smtClean="0">
                <a:hlinkClick r:id="rId3"/>
              </a:rPr>
              <a:t>N56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D:\Arxiv\Зображення\Абстракціонізм\pic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299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14942" y="6488668"/>
            <a:ext cx="18341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Супрематизм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D:\Arxiv\Зображення\Абстракціонізм\pic3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7538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000892" y="6072206"/>
            <a:ext cx="123142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Лесоруб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D:\Arxiv\Зображення\Абстракціонізм\pic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78399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929454" y="6143644"/>
            <a:ext cx="183736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Снежная буря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D:\Arxiv\Зображення\Абстракціонізм\pic4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50599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44562" y="6215082"/>
            <a:ext cx="379943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Женский портрет. 1919. Масло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7429552" cy="6419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215074" y="5857892"/>
            <a:ext cx="292892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b="1" dirty="0" smtClean="0"/>
              <a:t>Купание красного</a:t>
            </a:r>
            <a:br>
              <a:rPr lang="ru-RU" b="1" dirty="0" smtClean="0"/>
            </a:br>
            <a:r>
              <a:rPr lang="ru-RU" b="1" dirty="0" smtClean="0"/>
              <a:t>коня. 1912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/>
              <a:t>Впечатление необыкновенной мощи коня рождается не только от его стати, но и оттого, что его огромное тело как бы не вмещается в картину и срезано ее краями, и оттого, что оно залито цельным, не раздробленным, </a:t>
            </a:r>
            <a:r>
              <a:rPr lang="ru-RU" dirty="0" err="1" smtClean="0"/>
              <a:t>плакатно-плоским</a:t>
            </a:r>
            <a:r>
              <a:rPr lang="ru-RU" dirty="0" smtClean="0"/>
              <a:t> пятном огненно-красного цвета. Моделировка, явная на эскизах-вариантах, настолько притушена в картине, что поначалу и вообще не заметна, разве только в энергичной скульптурной лепке головы коня, впрочем, тоже не нарушающей единства цвета. Только желтое тело мальчика, черная сбруя и темный с золотом огромный косящий на зрителя глаз коня прорезают этот массив красного, контрастно рисующегося четким силуэтом на сине-зеленой воде реки. Остановленное движение коня, приковывающий к себе цветовой контраст - все это вырывает картину из окружения и замыкает ее композицию в пределах холста. Тому же впечатлению способствует концентрическое построение второго плана, где дуге берега вторят зеленоватые волны и движения </a:t>
            </a:r>
            <a:r>
              <a:rPr lang="ru-RU" dirty="0" err="1" smtClean="0"/>
              <a:t>второпланных</a:t>
            </a:r>
            <a:r>
              <a:rPr lang="ru-RU" dirty="0" smtClean="0"/>
              <a:t> фигур.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4258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451964" y="6488668"/>
            <a:ext cx="369203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Маленькие удовольствия. 1913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600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072198" y="6000768"/>
            <a:ext cx="204895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Композиция 319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34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72066" y="6488668"/>
            <a:ext cx="243368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/>
              </a:rPr>
              <a:t>Композиция 8. 1923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Arxiv\Зображення\Абстракціонізм\kandinsky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1944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00744" y="5934670"/>
            <a:ext cx="3143256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b="1" dirty="0" smtClean="0">
                <a:hlinkClick r:id="rId3" tooltip="Кандинский Пара"/>
              </a:rPr>
              <a:t>Пара, едущая верхом на коне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1906-1907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Arxiv\Зображення\Абстракціонізм\kandinsky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60367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612" y="6211669"/>
            <a:ext cx="414338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dirty="0" smtClean="0">
                <a:hlinkClick r:id="rId3" tooltip="Кандинский Пестрая жизнь"/>
              </a:rPr>
              <a:t>Пестрая жизнь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1907,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93</TotalTime>
  <Words>308</Words>
  <Application>Microsoft Office PowerPoint</Application>
  <PresentationFormat>Экран (4:3)</PresentationFormat>
  <Paragraphs>30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Яркая</vt:lpstr>
      <vt:lpstr>Абстракціонізм</vt:lpstr>
      <vt:lpstr>Василий Кандинский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Казимир Малевич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Абстракціонізм</dc:title>
  <dc:creator>User</dc:creator>
  <cp:lastModifiedBy>User</cp:lastModifiedBy>
  <cp:revision>10</cp:revision>
  <dcterms:created xsi:type="dcterms:W3CDTF">2011-04-26T17:03:26Z</dcterms:created>
  <dcterms:modified xsi:type="dcterms:W3CDTF">2011-04-26T18:37:23Z</dcterms:modified>
</cp:coreProperties>
</file>