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/>
              <a:ahLst/>
              <a:cxnLst>
                <a:cxn ang="0">
                  <a:pos x="5154" y="1769"/>
                </a:cxn>
                <a:cxn ang="0">
                  <a:pos x="0" y="2304"/>
                </a:cxn>
                <a:cxn ang="0">
                  <a:pos x="0" y="1252"/>
                </a:cxn>
                <a:cxn ang="0">
                  <a:pos x="5155" y="0"/>
                </a:cxn>
                <a:cxn ang="0">
                  <a:pos x="5155" y="1416"/>
                </a:cxn>
                <a:cxn ang="0">
                  <a:pos x="5154" y="1769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/>
              <a:ahLst/>
              <a:cxnLst>
                <a:cxn ang="0">
                  <a:pos x="5311" y="3209"/>
                </a:cxn>
                <a:cxn ang="0">
                  <a:pos x="0" y="3689"/>
                </a:cxn>
                <a:cxn ang="0">
                  <a:pos x="0" y="9"/>
                </a:cxn>
                <a:cxn ang="0">
                  <a:pos x="5328" y="0"/>
                </a:cxn>
                <a:cxn ang="0">
                  <a:pos x="5311" y="320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6149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DDE6C15-3CA5-4150-AF7B-6EB445919B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FBB845-A888-476B-987C-00E85EA2C0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FAD88-6DA0-4407-92FC-53E7CBFBBF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E42294-280F-42C1-9CBD-71BB9A3150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4DA16-463F-4D8B-AFE0-399A6E174A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640F4-E209-4056-99A5-E3DF612642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ADC9D8-025E-4FBE-A8C3-E7492EC211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0BEF63-2C91-4D8A-BB43-D394DD800F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077A98-138F-43F3-A325-DA3E7E464B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C46CA8-BCDE-4730-959D-02F492BD5F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9D3351-5FB0-4D9B-8B9C-17A94C43A8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5123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/>
              <a:ahLst/>
              <a:cxnLst>
                <a:cxn ang="0">
                  <a:pos x="4800" y="299"/>
                </a:cxn>
                <a:cxn ang="0">
                  <a:pos x="0" y="665"/>
                </a:cxn>
                <a:cxn ang="0">
                  <a:pos x="0" y="0"/>
                </a:cxn>
                <a:cxn ang="0">
                  <a:pos x="4806" y="1"/>
                </a:cxn>
                <a:cxn ang="0">
                  <a:pos x="4800" y="153"/>
                </a:cxn>
                <a:cxn ang="0">
                  <a:pos x="4800" y="299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124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/>
              <a:ahLst/>
              <a:cxnLst>
                <a:cxn ang="0">
                  <a:pos x="4560" y="932"/>
                </a:cxn>
                <a:cxn ang="0">
                  <a:pos x="0" y="1199"/>
                </a:cxn>
                <a:cxn ang="0">
                  <a:pos x="0" y="0"/>
                </a:cxn>
                <a:cxn ang="0">
                  <a:pos x="4562" y="0"/>
                </a:cxn>
                <a:cxn ang="0">
                  <a:pos x="4560" y="932"/>
                </a:cxn>
                <a:cxn ang="0">
                  <a:pos x="4560" y="932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lnTo>
                    <a:pt x="4560" y="93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5125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CEC40683-1B6B-4EA7-A7F8-D03D8907AA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9A%D0%B0%D1%82%D0%BE%D0%BB%D1%96%D0%BA%D0%BE%D0%BD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uk.wikipedia.org/wiki/%D0%90%D1%84%D0%BE%D0%BD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A2%D0%B0%D0%B4%D0%B6_%D0%9C%D0%B0%D1%85%D0%B0%D0%BB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uk.wikipedia.org/wiki/%D0%86%D0%BD%D0%B4%D1%96%D1%8F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uk.wikipedia.org/wiki/%D0%9F%D1%96%D0%B7%D0%B0%D0%BD%D1%81%D1%8C%D0%BA%D0%B0_%D0%B2%D0%B5%D0%B6%D0%B0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9A%D0%B0%D0%BC%D0%B1%D0%BE%D0%B4%D0%B6%D0%B0" TargetMode="External"/><Relationship Id="rId2" Type="http://schemas.openxmlformats.org/officeDocument/2006/relationships/hyperlink" Target="http://uk.wikipedia.org/wiki/%D0%90%D0%BD%D0%B3%D0%BA%D0%BE%D1%80-%D0%92%D0%B0%D1%82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/index.php?title=%D0%9A%D0%B5%D0%BB%D1%8C%D0%BD%D1%81%D1%8C%D0%BA%D0%B8%D0%B9_%D1%81%D0%BE%D0%B1%D0%BE%D1%80&amp;action=edit&amp;redlink=1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A1%D0%BE%D1%84%D1%96%D1%8F_%D0%9A%D0%B8%D1%97%D0%B2%D1%81%D1%8C%D0%BA%D0%B0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A5%D1%80%D0%B0%D0%BC_%D0%92%D0%B0%D1%81%D0%B8%D0%BB%D1%96%D1%8F_%D0%91%D0%BB%D0%B0%D0%B6%D0%B5%D0%BD%D0%BD%D0%BE%D0%B3%D0%BE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9F%D0%B0%D0%BB%D0%B0%D1%86%D1%86%D0%BE_%D0%9A%D0%B0%D0%B2%D0%B0%D0%BB%D0%BB%D1%96-%D0%A4%D1%80%D0%B0%D0%BD%D0%BA%D0%B5%D1%82%D1%82%D1%96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uk.wikipedia.org/wiki/%D0%92%D0%B5%D0%BD%D0%B5%D1%86%D1%96%D1%8F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A1%D0%BE%D0%B1%D0%BE%D1%80_%D0%A1%D0%B2%D1%8F%D1%82%D0%BE%D0%B3%D0%BE_%D0%9F%D0%B5%D1%82%D1%80%D0%B0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uk.wikipedia.org/wiki/%D0%A0%D0%B8%D0%BC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9C%D0%B0%D1%80%D1%96%D1%97%D0%BD%D1%81%D1%8C%D0%BA%D0%B8%D0%B9_%D0%BF%D0%B0%D0%BB%D0%B0%D1%86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uk.wikipedia.org/wiki/%D0%9A%D0%B8%D1%97%D0%B2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A1%D1%82%D0%BE%D1%83%D0%BD%D1%85%D0%B5%D0%BD%D0%B4%D0%B6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uk.wikipedia.org/wiki/%D0%90%D0%BD%D0%B3%D0%BB%D1%96%D1%8F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93%D1%96%D0%B7%D0%B0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92%D0%B5%D0%BB%D0%B8%D0%BA%D0%B0_%D0%9A%D0%B8%D1%82%D0%B0%D0%B9%D1%81%D1%8C%D0%BA%D0%B0_%D1%81%D1%82%D1%96%D0%BD%D0%B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A4%D0%B0%D0%B9%D0%BB:O_Partenon_de_Atenas.jpg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hyperlink" Target="http://uk.wikipedia.org/wiki/%D0%90%D1%84%D1%96%D0%BD%D1%81%D1%8C%D0%BA%D0%B8%D0%B9_%D0%B0%D0%BA%D1%80%D0%BE%D0%BF%D0%BE%D0%BB%D1%8C" TargetMode="External"/><Relationship Id="rId4" Type="http://schemas.openxmlformats.org/officeDocument/2006/relationships/hyperlink" Target="http://uk.wikipedia.org/wiki/%D0%9F%D0%B0%D1%80%D1%84%D0%B5%D0%BD%D0%BE%D0%BD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9E%D0%B4%D0%B5%D0%BE%D0%BD_%D0%86%D1%80%D0%BE%D0%B4%D0%B0_%D0%90%D1%82%D1%82%D0%B8%D1%87%D0%BD%D0%BE%D0%B3%D0%BE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uk.wikipedia.org/wiki/%D0%90%D1%84%D1%96%D0%BD%D0%B8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9A%D0%BE%D0%BB%D1%96%D0%B7%D0%B5%D0%B9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uk.wikipedia.org/wiki/%D0%A0%D0%B8%D0%BC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uk.wikipedia.org/wiki/%D0%9F%D0%B0%D0%BD%D1%82%D0%B5%D0%BE%D0%BD_%28%D0%A0%D0%B8%D0%BC%29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A1%D0%BE%D1%84%D1%96%D0%B9%D1%81%D1%8C%D0%BA%D0%B8%D0%B9_%D1%81%D0%BE%D0%B1%D0%BE%D1%80_%28%D0%9A%D0%BE%D0%BD%D1%81%D1%82%D0%B0%D0%BD%D1%82%D0%B8%D0%BD%D0%BE%D0%BF%D0%BE%D0%BB%D1%8C%29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uk.wikipedia.org/wiki/%D0%9A%D0%BE%D0%BD%D1%81%D1%82%D0%B0%D0%BD%D1%82%D0%B8%D0%BD%D0%BE%D0%BF%D0%BE%D0%BB%D1%8C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uk-UA" smtClean="0"/>
              <a:t>Архітектура</a:t>
            </a:r>
            <a:endParaRPr lang="ru-RU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12291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/>
      </p:pic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0" y="6216650"/>
            <a:ext cx="914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>
                <a:hlinkClick r:id="rId3" tooltip="Католікон"/>
              </a:rPr>
              <a:t>Католікон</a:t>
            </a:r>
            <a:r>
              <a:rPr lang="ru-RU"/>
              <a:t>, </a:t>
            </a:r>
            <a:r>
              <a:rPr lang="ru-RU" i="1"/>
              <a:t>Велика лавра</a:t>
            </a:r>
            <a:r>
              <a:rPr lang="ru-RU"/>
              <a:t>,</a:t>
            </a:r>
          </a:p>
          <a:p>
            <a:r>
              <a:rPr lang="ru-RU"/>
              <a:t> </a:t>
            </a:r>
            <a:r>
              <a:rPr lang="ru-RU">
                <a:hlinkClick r:id="rId4" tooltip="Афон"/>
              </a:rPr>
              <a:t>Афон</a:t>
            </a:r>
            <a:r>
              <a:rPr lang="ru-RU"/>
              <a:t> — яскравий приклад хрестово-купольного храму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13315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/>
      </p:pic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1692275" y="6237288"/>
            <a:ext cx="51133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>
                <a:hlinkClick r:id="rId3" tooltip="Тадж Махал"/>
              </a:rPr>
              <a:t>Тадж Махал</a:t>
            </a:r>
            <a:r>
              <a:rPr lang="ru-RU"/>
              <a:t>, </a:t>
            </a:r>
            <a:r>
              <a:rPr lang="ru-RU">
                <a:hlinkClick r:id="rId4" tooltip="Індія"/>
              </a:rPr>
              <a:t>Індія</a:t>
            </a:r>
            <a:r>
              <a:rPr lang="ru-RU"/>
              <a:t>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14339" name="Rectangle 4"/>
          <p:cNvSpPr>
            <a:spLocks noChangeArrowheads="1"/>
          </p:cNvSpPr>
          <p:nvPr/>
        </p:nvSpPr>
        <p:spPr bwMode="auto">
          <a:xfrm>
            <a:off x="323850" y="6237288"/>
            <a:ext cx="9144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>
                <a:hlinkClick r:id="rId2" tooltip="Пізанська вежа"/>
              </a:rPr>
              <a:t>Пізанська вежа</a:t>
            </a:r>
            <a:r>
              <a:rPr lang="ru-RU"/>
              <a:t> та собор </a:t>
            </a:r>
          </a:p>
        </p:txBody>
      </p:sp>
      <p:pic>
        <p:nvPicPr>
          <p:cNvPr id="14340" name="Picture 6"/>
          <p:cNvPicPr>
            <a:picLocks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23850" y="1341438"/>
            <a:ext cx="8208963" cy="4754562"/>
          </a:xfr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323850" y="6165850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>
                <a:hlinkClick r:id="rId2" tooltip="Ангкор-Ват"/>
              </a:rPr>
              <a:t>Ангкор-Ват</a:t>
            </a:r>
            <a:r>
              <a:rPr lang="ru-RU"/>
              <a:t>, </a:t>
            </a:r>
            <a:r>
              <a:rPr lang="ru-RU">
                <a:hlinkClick r:id="rId3" tooltip="Камбоджа"/>
              </a:rPr>
              <a:t>Камбоджа</a:t>
            </a:r>
            <a:r>
              <a:rPr lang="ru-RU"/>
              <a:t> </a:t>
            </a:r>
          </a:p>
        </p:txBody>
      </p:sp>
      <p:pic>
        <p:nvPicPr>
          <p:cNvPr id="15364" name="Picture 5"/>
          <p:cNvPicPr>
            <a:picLocks noChangeAspect="1" noChangeArrowheads="1"/>
          </p:cNvPicPr>
          <p:nvPr>
            <p:ph type="body" idx="1"/>
          </p:nvPr>
        </p:nvPicPr>
        <p:blipFill>
          <a:blip r:embed="rId4"/>
          <a:srcRect/>
          <a:stretch>
            <a:fillRect/>
          </a:stretch>
        </p:blipFill>
        <p:spPr/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16387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/>
      </p:pic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179388" y="6237288"/>
            <a:ext cx="9144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>
                <a:hlinkClick r:id="rId3" tooltip="Кельнський собор (ще не написана)"/>
              </a:rPr>
              <a:t>Кельнський собор</a:t>
            </a:r>
            <a:r>
              <a:rPr lang="ru-RU"/>
              <a:t>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17411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/>
      </p:pic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395288" y="6237288"/>
            <a:ext cx="9144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>
                <a:hlinkClick r:id="rId3" tooltip="Софія Київська"/>
              </a:rPr>
              <a:t>Софія Київська</a:t>
            </a:r>
            <a:r>
              <a:rPr lang="ru-RU"/>
              <a:t>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18435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908050"/>
            <a:ext cx="8229600" cy="5187950"/>
          </a:xfrm>
        </p:spPr>
      </p:pic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250825" y="6308725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>
                <a:hlinkClick r:id="rId3" tooltip="Храм Василія Блаженного"/>
              </a:rPr>
              <a:t>Храм Василія Блаженного</a:t>
            </a:r>
            <a:r>
              <a:rPr lang="ru-RU"/>
              <a:t>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19459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/>
      </p:pic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539750" y="6237288"/>
            <a:ext cx="9144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>
                <a:hlinkClick r:id="rId3" tooltip="Палаццо Каваллі-Франкетті"/>
              </a:rPr>
              <a:t>Палаццо Каваллі-Франкетті</a:t>
            </a:r>
            <a:r>
              <a:rPr lang="ru-RU"/>
              <a:t>, </a:t>
            </a:r>
            <a:r>
              <a:rPr lang="ru-RU">
                <a:hlinkClick r:id="rId4" tooltip="Венеція"/>
              </a:rPr>
              <a:t>Венеція</a:t>
            </a:r>
            <a:r>
              <a:rPr lang="ru-RU"/>
              <a:t>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20483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/>
      </p:pic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323850" y="6165850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>
                <a:hlinkClick r:id="rId3" tooltip="Собор Святого Петра"/>
              </a:rPr>
              <a:t>Собор Святого Петра</a:t>
            </a:r>
            <a:r>
              <a:rPr lang="ru-RU"/>
              <a:t> в </a:t>
            </a:r>
            <a:r>
              <a:rPr lang="ru-RU">
                <a:hlinkClick r:id="rId4" tooltip="Рим"/>
              </a:rPr>
              <a:t>Римі</a:t>
            </a:r>
            <a:r>
              <a:rPr lang="ru-RU"/>
              <a:t>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21507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/>
      </p:pic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395288" y="6165850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>
                <a:hlinkClick r:id="rId3" tooltip="Маріїнський палац"/>
              </a:rPr>
              <a:t>Маріїнський палац</a:t>
            </a:r>
            <a:r>
              <a:rPr lang="ru-RU"/>
              <a:t>, </a:t>
            </a:r>
            <a:r>
              <a:rPr lang="ru-RU">
                <a:hlinkClick r:id="rId4" tooltip="Київ"/>
              </a:rPr>
              <a:t>Київ</a:t>
            </a:r>
            <a:r>
              <a:rPr lang="ru-RU"/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4099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260350"/>
            <a:ext cx="8713788" cy="5905500"/>
          </a:xfrm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2771775" y="6237288"/>
            <a:ext cx="24558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/>
            </a:pPr>
            <a:r>
              <a:rPr lang="ru-RU">
                <a:effectLst>
                  <a:outerShdw blurRad="38100" dist="38100" dir="2700000" algn="tl">
                    <a:srgbClr val="000000"/>
                  </a:outerShdw>
                </a:effectLst>
                <a:hlinkClick r:id="rId3" tooltip="Стоунхендж"/>
              </a:rPr>
              <a:t>Стоунхендж</a:t>
            </a:r>
            <a:r>
              <a:rPr lang="ru-RU"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ru-RU">
                <a:effectLst>
                  <a:outerShdw blurRad="38100" dist="38100" dir="2700000" algn="tl">
                    <a:srgbClr val="000000"/>
                  </a:outerShdw>
                </a:effectLst>
                <a:hlinkClick r:id="rId4" tooltip="Англія"/>
              </a:rPr>
              <a:t>Англія</a:t>
            </a:r>
            <a:r>
              <a:rPr lang="ru-RU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22531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/>
      </p:pic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2700338" y="6237288"/>
            <a:ext cx="3683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/>
              <a:t>Вокзал у Гамбурзі, архт. Г. Маєр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23555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/>
      </p:pic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2916238" y="6165850"/>
            <a:ext cx="33496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/>
              <a:t>Площа Незалежности. Харків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5123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404813"/>
            <a:ext cx="8229600" cy="5691187"/>
          </a:xfrm>
        </p:spPr>
      </p:pic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3708400" y="6308725"/>
            <a:ext cx="1752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/>
              <a:t>Піраміди в </a:t>
            </a:r>
            <a:r>
              <a:rPr lang="ru-RU">
                <a:hlinkClick r:id="rId3" tooltip="Гіза"/>
              </a:rPr>
              <a:t>Гізі</a:t>
            </a:r>
            <a:r>
              <a:rPr lang="ru-RU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6147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404813"/>
            <a:ext cx="8569325" cy="5691187"/>
          </a:xfrm>
        </p:spPr>
      </p:pic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611188" y="6237288"/>
            <a:ext cx="9144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>
                <a:hlinkClick r:id="rId3" tooltip="Велика Китайська стіна"/>
              </a:rPr>
              <a:t>Велика Китайська стіна</a:t>
            </a:r>
            <a:r>
              <a:rPr lang="ru-RU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7171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476250"/>
            <a:ext cx="8569325" cy="5576888"/>
          </a:xfrm>
        </p:spPr>
      </p:pic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323850" y="6216650"/>
            <a:ext cx="914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>
                <a:latin typeface="Arial" charset="0"/>
                <a:hlinkClick r:id="rId3" tooltip="Збільшити"/>
              </a:rPr>
              <a:t>  </a:t>
            </a:r>
            <a:r>
              <a:rPr lang="ru-RU" sz="600">
                <a:latin typeface="Arial" charset="0"/>
              </a:rPr>
              <a:t> </a:t>
            </a:r>
            <a:r>
              <a:rPr lang="ru-RU">
                <a:latin typeface="Arial" charset="0"/>
              </a:rPr>
              <a:t> </a:t>
            </a:r>
            <a:endParaRPr lang="ru-RU">
              <a:latin typeface="Arial" charset="0"/>
              <a:hlinkClick r:id="rId4" tooltip="Парфенон"/>
            </a:endParaRPr>
          </a:p>
          <a:p>
            <a:pPr algn="ctr" eaLnBrk="0" hangingPunct="0"/>
            <a:r>
              <a:rPr lang="ru-RU">
                <a:latin typeface="Arial" charset="0"/>
                <a:hlinkClick r:id="rId4" tooltip="Парфенон"/>
              </a:rPr>
              <a:t>Парфенон</a:t>
            </a:r>
            <a:r>
              <a:rPr lang="ru-RU">
                <a:latin typeface="Arial" charset="0"/>
              </a:rPr>
              <a:t>, </a:t>
            </a:r>
            <a:r>
              <a:rPr lang="ru-RU">
                <a:latin typeface="Arial" charset="0"/>
                <a:hlinkClick r:id="rId5" tooltip="Афінський акрополь"/>
              </a:rPr>
              <a:t>Афінський акрополь</a:t>
            </a:r>
            <a:endParaRPr lang="ru-RU">
              <a:latin typeface="Arial" charset="0"/>
            </a:endParaRPr>
          </a:p>
        </p:txBody>
      </p:sp>
      <p:pic>
        <p:nvPicPr>
          <p:cNvPr id="7173" name="Picture 5" descr="magnify-clip">
            <a:hlinkClick r:id="rId3" tooltip="Збільшити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5575" y="3154363"/>
            <a:ext cx="142875" cy="10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8195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620713"/>
            <a:ext cx="8229600" cy="5475287"/>
          </a:xfrm>
        </p:spPr>
      </p:pic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79388" y="6237288"/>
            <a:ext cx="9144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>
                <a:hlinkClick r:id="rId3" tooltip="Одеон Ірода Аттичного"/>
              </a:rPr>
              <a:t>Одеон Ірода Аттичного</a:t>
            </a:r>
            <a:r>
              <a:rPr lang="ru-RU"/>
              <a:t>, </a:t>
            </a:r>
            <a:r>
              <a:rPr lang="ru-RU">
                <a:hlinkClick r:id="rId4" tooltip="Афіни"/>
              </a:rPr>
              <a:t>Афіни</a:t>
            </a:r>
            <a:r>
              <a:rPr lang="ru-RU"/>
              <a:t>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9219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620713"/>
            <a:ext cx="8569325" cy="5256212"/>
          </a:xfrm>
        </p:spPr>
      </p:pic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468313" y="5876925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>
                <a:hlinkClick r:id="rId3" tooltip="Колізей"/>
              </a:rPr>
              <a:t>Колізей</a:t>
            </a:r>
            <a:r>
              <a:rPr lang="ru-RU"/>
              <a:t>, </a:t>
            </a:r>
            <a:r>
              <a:rPr lang="ru-RU">
                <a:hlinkClick r:id="rId4" tooltip="Рим"/>
              </a:rPr>
              <a:t>Рим</a:t>
            </a:r>
            <a:r>
              <a:rPr lang="ru-RU"/>
              <a:t>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10243" name="Rectangle 4"/>
          <p:cNvSpPr>
            <a:spLocks noChangeArrowheads="1"/>
          </p:cNvSpPr>
          <p:nvPr/>
        </p:nvSpPr>
        <p:spPr bwMode="auto">
          <a:xfrm>
            <a:off x="2700338" y="6165850"/>
            <a:ext cx="33242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/>
              <a:t>Інтер'єр римського </a:t>
            </a:r>
            <a:r>
              <a:rPr lang="ru-RU">
                <a:hlinkClick r:id="rId2" tooltip="Пантеон (Рим)"/>
              </a:rPr>
              <a:t>Пантеону</a:t>
            </a:r>
            <a:r>
              <a:rPr lang="ru-RU"/>
              <a:t> </a:t>
            </a:r>
          </a:p>
        </p:txBody>
      </p:sp>
      <p:pic>
        <p:nvPicPr>
          <p:cNvPr id="10244" name="Picture 5"/>
          <p:cNvPicPr>
            <a:picLocks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/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11267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765175"/>
            <a:ext cx="8229600" cy="5330825"/>
          </a:xfrm>
        </p:spPr>
      </p:pic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250825" y="6308725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>
                <a:hlinkClick r:id="rId3" tooltip="Софійський собор (Константинополь)"/>
              </a:rPr>
              <a:t>Собор Святої Софії</a:t>
            </a:r>
            <a:r>
              <a:rPr lang="ru-RU"/>
              <a:t>, </a:t>
            </a:r>
            <a:r>
              <a:rPr lang="ru-RU">
                <a:hlinkClick r:id="rId4" tooltip="Константинополь"/>
              </a:rPr>
              <a:t>Константинополь</a:t>
            </a:r>
            <a:r>
              <a:rPr lang="ru-RU"/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Разрез">
  <a:themeElements>
    <a:clrScheme name="Разрез 1">
      <a:dk1>
        <a:srgbClr val="8C0000"/>
      </a:dk1>
      <a:lt1>
        <a:srgbClr val="FFFFFF"/>
      </a:lt1>
      <a:dk2>
        <a:srgbClr val="720000"/>
      </a:dk2>
      <a:lt2>
        <a:srgbClr val="FFFFCC"/>
      </a:lt2>
      <a:accent1>
        <a:srgbClr val="FF3300"/>
      </a:accent1>
      <a:accent2>
        <a:srgbClr val="BE7960"/>
      </a:accent2>
      <a:accent3>
        <a:srgbClr val="BCAAAA"/>
      </a:accent3>
      <a:accent4>
        <a:srgbClr val="DADADA"/>
      </a:accent4>
      <a:accent5>
        <a:srgbClr val="FFADAA"/>
      </a:accent5>
      <a:accent6>
        <a:srgbClr val="AC6D56"/>
      </a:accent6>
      <a:hlink>
        <a:srgbClr val="FFCC66"/>
      </a:hlink>
      <a:folHlink>
        <a:srgbClr val="FF9900"/>
      </a:folHlink>
    </a:clrScheme>
    <a:fontScheme name="Разрез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Разрез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рез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Slit</Template>
  <TotalTime>66</TotalTime>
  <Words>83</Words>
  <Application>Microsoft Office PowerPoint</Application>
  <PresentationFormat>Экран (4:3)</PresentationFormat>
  <Paragraphs>23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Tahoma</vt:lpstr>
      <vt:lpstr>Arial</vt:lpstr>
      <vt:lpstr>Wingdings</vt:lpstr>
      <vt:lpstr>Calibri</vt:lpstr>
      <vt:lpstr>Times New Roman</vt:lpstr>
      <vt:lpstr>Разрез</vt:lpstr>
      <vt:lpstr>Архітектура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XTreme</dc:creator>
  <cp:lastModifiedBy>111</cp:lastModifiedBy>
  <cp:revision>5</cp:revision>
  <dcterms:created xsi:type="dcterms:W3CDTF">2009-09-25T18:47:54Z</dcterms:created>
  <dcterms:modified xsi:type="dcterms:W3CDTF">2011-01-24T15:41:52Z</dcterms:modified>
</cp:coreProperties>
</file>