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78" r:id="rId3"/>
    <p:sldId id="279" r:id="rId4"/>
    <p:sldId id="275" r:id="rId5"/>
    <p:sldId id="280" r:id="rId6"/>
    <p:sldId id="282" r:id="rId7"/>
    <p:sldId id="281" r:id="rId8"/>
    <p:sldId id="274" r:id="rId9"/>
    <p:sldId id="277" r:id="rId10"/>
    <p:sldId id="276" r:id="rId11"/>
    <p:sldId id="258" r:id="rId12"/>
    <p:sldId id="273" r:id="rId13"/>
    <p:sldId id="265" r:id="rId14"/>
    <p:sldId id="266" r:id="rId15"/>
    <p:sldId id="268" r:id="rId16"/>
    <p:sldId id="267" r:id="rId17"/>
    <p:sldId id="272" r:id="rId18"/>
    <p:sldId id="271" r:id="rId19"/>
    <p:sldId id="270" r:id="rId20"/>
    <p:sldId id="264" r:id="rId21"/>
    <p:sldId id="269" r:id="rId22"/>
    <p:sldId id="26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025D-B869-4D12-A80A-9D4ED3E3422F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1BF8-50BF-4FF7-9254-10D119BBFE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Click="0" advTm="4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025D-B869-4D12-A80A-9D4ED3E3422F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1BF8-50BF-4FF7-9254-10D119BBF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025D-B869-4D12-A80A-9D4ED3E3422F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1BF8-50BF-4FF7-9254-10D119BBF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025D-B869-4D12-A80A-9D4ED3E3422F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1BF8-50BF-4FF7-9254-10D119BBF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025D-B869-4D12-A80A-9D4ED3E3422F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3191BF8-50BF-4FF7-9254-10D119BBF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4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025D-B869-4D12-A80A-9D4ED3E3422F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1BF8-50BF-4FF7-9254-10D119BBF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025D-B869-4D12-A80A-9D4ED3E3422F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1BF8-50BF-4FF7-9254-10D119BBF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025D-B869-4D12-A80A-9D4ED3E3422F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1BF8-50BF-4FF7-9254-10D119BBF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025D-B869-4D12-A80A-9D4ED3E3422F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1BF8-50BF-4FF7-9254-10D119BBF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025D-B869-4D12-A80A-9D4ED3E3422F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1BF8-50BF-4FF7-9254-10D119BBF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025D-B869-4D12-A80A-9D4ED3E3422F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1BF8-50BF-4FF7-9254-10D119BBF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95025D-B869-4D12-A80A-9D4ED3E3422F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191BF8-50BF-4FF7-9254-10D119BBF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45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11\Desktop\&#1043;&#1088;&#1077;&#1094;&#1110;&#1103;\&#1053;&#1086;&#1074;&#1080;&#1085;&#1082;&#1080;\&#1042;&#1077;&#1083;&#1080;&#1082;&#1072;&#1103;%20&#1054;&#1090;&#1077;&#1095;&#1077;&#1089;&#1090;&#1074;&#1077;&#1085;&#1085;&#1072;&#1103;%20%20&#1074;&#1086;&#1081;&#1085;&#1072;%20%20&#1085;&#1072;&#1095;&#1072;&#1083;&#1072;&#1089;&#1100;.wm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11\Desktop\&#1043;&#1088;&#1077;&#1094;&#1110;&#1103;\&#1085;&#1072;&#1095;&#1072;&#1083;&#1086;&#1074;&#1086;&#1081;&#1085;&#1099;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11\Desktop\&#1043;&#1088;&#1077;&#1094;&#1110;&#1103;\&#1053;&#1086;&#1074;&#1080;&#1085;&#1082;&#1080;\&#1082;&#1091;&#1088;&#1089;&#1082;.avi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11\Desktop\&#1043;&#1088;&#1077;&#1094;&#1110;&#1103;\&#1053;&#1086;&#1074;&#1080;&#1085;&#1082;&#1080;\&#1073;&#1086;&#1080;&#1074;&#1073;&#1077;&#1088;&#1083;&#1080;&#1085;&#1077;.av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11\Desktop\&#1043;&#1088;&#1077;&#1094;&#1110;&#1103;\&#1053;&#1086;&#1074;&#1080;&#1085;&#1082;&#1080;\&#1087;&#1072;&#1088;&#1072;&#1076;&#1087;&#1086;&#1073;&#1077;&#1076;&#1099;.wm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Великая Отечественная  война  началась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 advClick="0" advTm="8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1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началовойны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610" cy="6858000"/>
          </a:xfrm>
          <a:prstGeom prst="rect">
            <a:avLst/>
          </a:prstGeom>
        </p:spPr>
      </p:pic>
    </p:spTree>
  </p:cSld>
  <p:clrMapOvr>
    <a:masterClrMapping/>
  </p:clrMapOvr>
  <p:transition advClick="0" advTm="4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курск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4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92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1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383667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98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39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20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боивберлине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0325" y="0"/>
            <a:ext cx="9300307" cy="6858000"/>
          </a:xfrm>
          <a:prstGeom prst="rect">
            <a:avLst/>
          </a:prstGeom>
        </p:spPr>
      </p:pic>
    </p:spTree>
  </p:cSld>
  <p:clrMapOvr>
    <a:masterClrMapping/>
  </p:clrMapOvr>
  <p:transition advClick="0"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арадпобеды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400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89"/>
            <a:ext cx="9144000" cy="669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00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402</TotalTime>
  <Words>0</Words>
  <Application>Microsoft Office PowerPoint</Application>
  <PresentationFormat>Экран (4:3)</PresentationFormat>
  <Paragraphs>0</Paragraphs>
  <Slides>22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34</cp:revision>
  <dcterms:created xsi:type="dcterms:W3CDTF">2011-02-04T21:22:01Z</dcterms:created>
  <dcterms:modified xsi:type="dcterms:W3CDTF">2011-02-09T19:54:47Z</dcterms:modified>
</cp:coreProperties>
</file>