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CF1E2B-AA97-417C-8050-16CE27D0ED71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0F7247-8D5D-4317-BAB2-2F1234FB9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90936" y="1428736"/>
            <a:ext cx="49621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Права дитини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285728"/>
            <a:ext cx="451216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357166"/>
            <a:ext cx="4572032" cy="62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000108"/>
            <a:ext cx="7715304" cy="560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071546"/>
            <a:ext cx="7715304" cy="560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694050" cy="553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7649573" cy="55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928670"/>
            <a:ext cx="7572428" cy="549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000108"/>
            <a:ext cx="7715304" cy="560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285728"/>
            <a:ext cx="477147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071546"/>
            <a:ext cx="767515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000108"/>
            <a:ext cx="7643866" cy="554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928670"/>
            <a:ext cx="7786742" cy="56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</TotalTime>
  <Words>2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Pushpin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2011-09-27T09:39:25Z</dcterms:created>
  <dcterms:modified xsi:type="dcterms:W3CDTF">2017-09-18T22:52:06Z</dcterms:modified>
</cp:coreProperties>
</file>