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1FD03-B31E-4A6C-8FF9-A684B94ED26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F6D7-55F8-4AC9-8073-5719A79382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Короленко  Володимир Галактіонович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867001" cy="600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6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4" y="188640"/>
            <a:ext cx="507164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652120" y="5615000"/>
            <a:ext cx="2952328" cy="83833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Короленко В. Г. </a:t>
            </a:r>
            <a:r>
              <a:rPr lang="ru-RU" dirty="0" err="1" smtClean="0"/>
              <a:t>Фотографія</a:t>
            </a:r>
            <a:r>
              <a:rPr lang="ru-RU" dirty="0" smtClean="0"/>
              <a:t> початку 1870-х </a:t>
            </a:r>
            <a:r>
              <a:rPr lang="ru-RU" dirty="0" err="1" smtClean="0"/>
              <a:t>років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7071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587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98603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4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714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kola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shkola</Template>
  <TotalTime>140</TotalTime>
  <Words>12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shkola</vt:lpstr>
      <vt:lpstr>Короленко  Володимир Галактіонович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К</dc:creator>
  <cp:lastModifiedBy>Валентина К</cp:lastModifiedBy>
  <cp:revision>4</cp:revision>
  <dcterms:created xsi:type="dcterms:W3CDTF">2016-02-23T09:46:15Z</dcterms:created>
  <dcterms:modified xsi:type="dcterms:W3CDTF">2016-02-23T12:07:10Z</dcterms:modified>
</cp:coreProperties>
</file>