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FD03-B31E-4A6C-8FF9-A684B94ED26F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F6D7-55F8-4AC9-8073-5719A79382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FD03-B31E-4A6C-8FF9-A684B94ED26F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F6D7-55F8-4AC9-8073-5719A79382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FD03-B31E-4A6C-8FF9-A684B94ED26F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F6D7-55F8-4AC9-8073-5719A79382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FD03-B31E-4A6C-8FF9-A684B94ED26F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F6D7-55F8-4AC9-8073-5719A79382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FD03-B31E-4A6C-8FF9-A684B94ED26F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F6D7-55F8-4AC9-8073-5719A79382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FD03-B31E-4A6C-8FF9-A684B94ED26F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F6D7-55F8-4AC9-8073-5719A79382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FD03-B31E-4A6C-8FF9-A684B94ED26F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F6D7-55F8-4AC9-8073-5719A79382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FD03-B31E-4A6C-8FF9-A684B94ED26F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F6D7-55F8-4AC9-8073-5719A79382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FD03-B31E-4A6C-8FF9-A684B94ED26F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F6D7-55F8-4AC9-8073-5719A79382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FD03-B31E-4A6C-8FF9-A684B94ED26F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F6D7-55F8-4AC9-8073-5719A79382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FD03-B31E-4A6C-8FF9-A684B94ED26F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F6D7-55F8-4AC9-8073-5719A79382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FD03-B31E-4A6C-8FF9-A684B94ED26F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F6D7-55F8-4AC9-8073-5719A79382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1FD03-B31E-4A6C-8FF9-A684B94ED26F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DF6D7-55F8-4AC9-8073-5719A793829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Короленко  Володимир Галактіонович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88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48680"/>
            <a:ext cx="3867001" cy="6006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63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94" y="188640"/>
            <a:ext cx="507164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5652120" y="5615000"/>
            <a:ext cx="2952328" cy="838335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Короленко В. Г. </a:t>
            </a:r>
            <a:r>
              <a:rPr lang="ru-RU" dirty="0" err="1" smtClean="0"/>
              <a:t>Фотографія</a:t>
            </a:r>
            <a:r>
              <a:rPr lang="ru-RU" dirty="0" smtClean="0"/>
              <a:t> початку 1870-х </a:t>
            </a:r>
            <a:r>
              <a:rPr lang="ru-RU" dirty="0" err="1" smtClean="0"/>
              <a:t>років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3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370718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242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55878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131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4986031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8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08912" cy="615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41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8714"/>
            <a:ext cx="8280920" cy="6210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277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kola">
  <a:themeElements>
    <a:clrScheme name="Другая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F7F7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shkola</Template>
  <TotalTime>140</TotalTime>
  <Words>12</Words>
  <Application>Microsoft Office PowerPoint</Application>
  <PresentationFormat>Экран (4:3)</PresentationFormat>
  <Paragraphs>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shkola</vt:lpstr>
      <vt:lpstr>Короленко  Володимир Галактіонович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Валентина К</dc:creator>
  <cp:lastModifiedBy>Валентина К</cp:lastModifiedBy>
  <cp:revision>4</cp:revision>
  <dcterms:created xsi:type="dcterms:W3CDTF">2016-02-23T09:46:15Z</dcterms:created>
  <dcterms:modified xsi:type="dcterms:W3CDTF">2016-02-23T12:07:10Z</dcterms:modified>
</cp:coreProperties>
</file>