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70" r:id="rId4"/>
    <p:sldId id="264" r:id="rId5"/>
    <p:sldId id="268" r:id="rId6"/>
    <p:sldId id="263" r:id="rId7"/>
    <p:sldId id="260" r:id="rId8"/>
    <p:sldId id="271" r:id="rId9"/>
    <p:sldId id="269" r:id="rId10"/>
    <p:sldId id="272" r:id="rId11"/>
    <p:sldId id="262" r:id="rId12"/>
    <p:sldId id="266" r:id="rId13"/>
    <p:sldId id="261" r:id="rId14"/>
    <p:sldId id="258" r:id="rId15"/>
    <p:sldId id="257" r:id="rId16"/>
    <p:sldId id="267" r:id="rId17"/>
    <p:sldId id="265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3671888"/>
            <a:ext cx="6048375" cy="1109662"/>
          </a:xfrm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4532313"/>
            <a:ext cx="6048375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6338" y="2492375"/>
            <a:ext cx="3744912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3650" y="2492375"/>
            <a:ext cx="3746500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1984375"/>
            <a:ext cx="1909762" cy="44672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6338" y="1984375"/>
            <a:ext cx="5581650" cy="44672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1984375"/>
            <a:ext cx="6553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2375"/>
            <a:ext cx="7643812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1896" TargetMode="External"/><Relationship Id="rId3" Type="http://schemas.openxmlformats.org/officeDocument/2006/relationships/hyperlink" Target="http://uk.wikipedia.org/wiki/%D0%A4%D1%80%D0%B0%D0%BD%D1%86%D1%83%D0%B7%D1%8C%D0%BA%D0%B0_%D0%BC%D0%BE%D0%B2%D0%B0" TargetMode="External"/><Relationship Id="rId7" Type="http://schemas.openxmlformats.org/officeDocument/2006/relationships/hyperlink" Target="http://uk.wikipedia.org/wiki/8_%D1%81%D1%96%D1%87%D0%BD%D1%8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9C%D0%B5%D1%86" TargetMode="External"/><Relationship Id="rId5" Type="http://schemas.openxmlformats.org/officeDocument/2006/relationships/hyperlink" Target="http://uk.wikipedia.org/wiki/1844" TargetMode="External"/><Relationship Id="rId4" Type="http://schemas.openxmlformats.org/officeDocument/2006/relationships/hyperlink" Target="http://uk.wikipedia.org/wiki/30_%D0%B1%D0%B5%D1%80%D0%B5%D0%B7%D0%BD%D1%8F" TargetMode="External"/><Relationship Id="rId9" Type="http://schemas.openxmlformats.org/officeDocument/2006/relationships/hyperlink" Target="http://uk.wikipedia.org/wiki/%D0%95%D0%B6%D0%B5%D0%BD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%D0%91%D0%B0%D0%BA%D0%B0%D0%BB%D0%B0%D0%B2%D1%80" TargetMode="External"/><Relationship Id="rId3" Type="http://schemas.openxmlformats.org/officeDocument/2006/relationships/hyperlink" Target="http://uk.wikipedia.org/wiki/1844" TargetMode="External"/><Relationship Id="rId7" Type="http://schemas.openxmlformats.org/officeDocument/2006/relationships/hyperlink" Target="http://uk.wikipedia.org/wiki/1862" TargetMode="External"/><Relationship Id="rId2" Type="http://schemas.openxmlformats.org/officeDocument/2006/relationships/hyperlink" Target="http://uk.wikipedia.org/wiki/30_%D0%B1%D0%B5%D1%80%D0%B5%D0%B7%D0%BD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9F%D0%B0%D1%80%D0%B8%D0%B6" TargetMode="External"/><Relationship Id="rId5" Type="http://schemas.openxmlformats.org/officeDocument/2006/relationships/hyperlink" Target="http://uk.wikipedia.org/wiki/1851" TargetMode="External"/><Relationship Id="rId4" Type="http://schemas.openxmlformats.org/officeDocument/2006/relationships/hyperlink" Target="http://uk.wikipedia.org/wiki/%D0%9C%D0%B5%D1%86" TargetMode="External"/><Relationship Id="rId9" Type="http://schemas.openxmlformats.org/officeDocument/2006/relationships/hyperlink" Target="http://uk.wikipedia.org/wiki/186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/index.php?title=%D0%9C%D0%B0%D1%82%D0%B8%D0%BB%D1%8C%D0%B4%D0%B0_%D0%9C%D0%BE%D1%82%D0%B5&amp;action=edit&amp;redlink=1" TargetMode="External"/><Relationship Id="rId7" Type="http://schemas.openxmlformats.org/officeDocument/2006/relationships/hyperlink" Target="http://uk.wikipedia.org/wiki/%D0%90%D1%80%D1%82%D1%83%D1%80_%D0%A0%D0%B5%D0%BC%D0%B1%D0%BE" TargetMode="External"/><Relationship Id="rId2" Type="http://schemas.openxmlformats.org/officeDocument/2006/relationships/hyperlink" Target="http://uk.wikipedia.org/wiki/187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90%D0%BB%D0%BA%D0%BE%D0%B3%D0%BE%D0%BB%D1%8C" TargetMode="External"/><Relationship Id="rId5" Type="http://schemas.openxmlformats.org/officeDocument/2006/relationships/hyperlink" Target="http://uk.wikipedia.org/wiki/%D0%9F%D0%B0%D1%80%D0%B8%D0%B7%D1%8C%D0%BA%D0%B0_%D0%BA%D0%BE%D0%BC%D1%83%D0%BD%D0%B0" TargetMode="External"/><Relationship Id="rId4" Type="http://schemas.openxmlformats.org/officeDocument/2006/relationships/hyperlink" Target="http://uk.wikipedia.org/wiki/187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1871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k.wikipedia.org/w/index.php?title=%22%D0%9F'%D1%8F%D0%BD%D0%B8%D0%B9_%D0%BA%D0%BE%D1%80%D0%B0%D0%B1%D0%B5%D0%BB%D1%8C%22_(%D0%B2%D1%96%D1%80%D1%88_%D0%A0%D0%B5%D0%BC%D0%B1%D0%BE)&amp;action=edit&amp;redlink=1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uk.wikipedia.org/wiki/%D0%9F%D1%96%D1%81%D1%82%D0%BE%D0%BB%D0%B5%D1%82" TargetMode="External"/><Relationship Id="rId3" Type="http://schemas.openxmlformats.org/officeDocument/2006/relationships/hyperlink" Target="http://uk.wikipedia.org/wiki/1872" TargetMode="External"/><Relationship Id="rId7" Type="http://schemas.openxmlformats.org/officeDocument/2006/relationships/hyperlink" Target="http://uk.wikipedia.org/wiki/%D0%91%D1%80%D1%8E%D1%81%D1%81%D0%B5%D0%BB%D1%8C" TargetMode="External"/><Relationship Id="rId2" Type="http://schemas.openxmlformats.org/officeDocument/2006/relationships/hyperlink" Target="http://uk.wikipedia.org/wiki/%D0%9B%D0%B8%D0%BF%D0%B5%D0%BD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1873" TargetMode="External"/><Relationship Id="rId11" Type="http://schemas.openxmlformats.org/officeDocument/2006/relationships/hyperlink" Target="http://uk.wikipedia.org/wiki/%D0%A8%D0%BB%D1%8E%D0%B1" TargetMode="External"/><Relationship Id="rId5" Type="http://schemas.openxmlformats.org/officeDocument/2006/relationships/hyperlink" Target="http://uk.wikipedia.org/wiki/%D0%90%D0%BD%D0%B3%D0%BB%D1%96%D1%8F" TargetMode="External"/><Relationship Id="rId10" Type="http://schemas.openxmlformats.org/officeDocument/2006/relationships/hyperlink" Target="http://uk.wikipedia.org/wiki/%D0%9C%D0%BE%D0%BD%D1%81" TargetMode="External"/><Relationship Id="rId4" Type="http://schemas.openxmlformats.org/officeDocument/2006/relationships/hyperlink" Target="http://uk.wikipedia.org/wiki/%D0%91%D0%B5%D0%BB%D1%8C%D0%B3%D1%96%D1%8F" TargetMode="External"/><Relationship Id="rId9" Type="http://schemas.openxmlformats.org/officeDocument/2006/relationships/hyperlink" Target="http://uk.wikipedia.org/wiki/8_%D1%81%D0%B5%D1%80%D0%BF%D0%BD%D1%8F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1874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6048375" cy="1109662"/>
          </a:xfrm>
        </p:spPr>
        <p:txBody>
          <a:bodyPr/>
          <a:lstStyle/>
          <a:p>
            <a:r>
              <a:rPr lang="uk-UA" sz="6600" dirty="0" smtClean="0"/>
              <a:t>Поль Верлен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95625" y="3071810"/>
            <a:ext cx="6048375" cy="696912"/>
          </a:xfrm>
        </p:spPr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i="1" dirty="0"/>
              <a:t>"Не </a:t>
            </a:r>
            <a:r>
              <a:rPr lang="ru-RU" i="1" dirty="0" err="1"/>
              <a:t>можна</a:t>
            </a:r>
            <a:r>
              <a:rPr lang="ru-RU" i="1" dirty="0"/>
              <a:t> </a:t>
            </a:r>
            <a:r>
              <a:rPr lang="ru-RU" i="1" dirty="0" err="1"/>
              <a:t>застосовувати</a:t>
            </a:r>
            <a:r>
              <a:rPr lang="ru-RU" i="1" dirty="0"/>
              <a:t> до </a:t>
            </a:r>
            <a:r>
              <a:rPr lang="ru-RU" i="1" dirty="0" err="1"/>
              <a:t>цього</a:t>
            </a:r>
            <a:r>
              <a:rPr lang="ru-RU" i="1" dirty="0"/>
              <a:t> </a:t>
            </a:r>
            <a:r>
              <a:rPr lang="ru-RU" i="1" dirty="0" err="1"/>
              <a:t>поета</a:t>
            </a:r>
            <a:r>
              <a:rPr lang="ru-RU" i="1" dirty="0"/>
              <a:t> те ж </a:t>
            </a:r>
            <a:r>
              <a:rPr lang="ru-RU" i="1" dirty="0" err="1"/>
              <a:t>мірило</a:t>
            </a:r>
            <a:r>
              <a:rPr lang="ru-RU" i="1" dirty="0"/>
              <a:t>, яке </a:t>
            </a:r>
            <a:r>
              <a:rPr lang="ru-RU" i="1" dirty="0" err="1"/>
              <a:t>застосовують</a:t>
            </a:r>
            <a:r>
              <a:rPr lang="ru-RU" i="1" dirty="0"/>
              <a:t> до людей </a:t>
            </a:r>
            <a:r>
              <a:rPr lang="ru-RU" i="1" dirty="0" err="1"/>
              <a:t>розсудливих</a:t>
            </a:r>
            <a:r>
              <a:rPr lang="ru-RU" i="1" dirty="0"/>
              <a:t>. </a:t>
            </a:r>
            <a:r>
              <a:rPr lang="ru-RU" i="1" dirty="0" err="1"/>
              <a:t>Він</a:t>
            </a:r>
            <a:r>
              <a:rPr lang="ru-RU" i="1" dirty="0"/>
              <a:t> </a:t>
            </a:r>
            <a:r>
              <a:rPr lang="ru-RU" i="1" dirty="0" err="1"/>
              <a:t>має</a:t>
            </a:r>
            <a:r>
              <a:rPr lang="ru-RU" i="1" dirty="0"/>
              <a:t> права, </a:t>
            </a:r>
            <a:r>
              <a:rPr lang="ru-RU" i="1" dirty="0" err="1"/>
              <a:t>яких</a:t>
            </a:r>
            <a:r>
              <a:rPr lang="ru-RU" i="1" dirty="0"/>
              <a:t> у нас </a:t>
            </a:r>
            <a:r>
              <a:rPr lang="ru-RU" i="1" dirty="0" err="1"/>
              <a:t>немає</a:t>
            </a:r>
            <a:r>
              <a:rPr lang="ru-RU" i="1" dirty="0"/>
              <a:t>, </a:t>
            </a:r>
            <a:r>
              <a:rPr lang="ru-RU" i="1" dirty="0" err="1"/>
              <a:t>оскільки</a:t>
            </a:r>
            <a:r>
              <a:rPr lang="ru-RU" i="1" dirty="0"/>
              <a:t> </a:t>
            </a:r>
            <a:r>
              <a:rPr lang="ru-RU" i="1" dirty="0" err="1"/>
              <a:t>він</a:t>
            </a:r>
            <a:r>
              <a:rPr lang="ru-RU" i="1" dirty="0"/>
              <a:t> </a:t>
            </a:r>
            <a:r>
              <a:rPr lang="ru-RU" i="1" dirty="0" err="1"/>
              <a:t>стоїть</a:t>
            </a:r>
            <a:r>
              <a:rPr lang="ru-RU" i="1" dirty="0"/>
              <a:t> </a:t>
            </a:r>
            <a:r>
              <a:rPr lang="ru-RU" i="1" dirty="0" err="1"/>
              <a:t>незрівнянно</a:t>
            </a:r>
            <a:r>
              <a:rPr lang="ru-RU" i="1" dirty="0"/>
              <a:t> </a:t>
            </a:r>
            <a:r>
              <a:rPr lang="ru-RU" i="1" dirty="0" err="1"/>
              <a:t>вище</a:t>
            </a:r>
            <a:r>
              <a:rPr lang="ru-RU" i="1" dirty="0"/>
              <a:t> </a:t>
            </a:r>
            <a:r>
              <a:rPr lang="ru-RU" i="1" dirty="0" err="1"/>
              <a:t>і</a:t>
            </a:r>
            <a:r>
              <a:rPr lang="ru-RU" i="1" dirty="0"/>
              <a:t>, разом </a:t>
            </a:r>
            <a:r>
              <a:rPr lang="ru-RU" i="1" dirty="0" err="1"/>
              <a:t>із</a:t>
            </a:r>
            <a:r>
              <a:rPr lang="ru-RU" i="1" dirty="0"/>
              <a:t> </a:t>
            </a:r>
            <a:r>
              <a:rPr lang="ru-RU" i="1" dirty="0" err="1"/>
              <a:t>тим</a:t>
            </a:r>
            <a:r>
              <a:rPr lang="ru-RU" i="1" dirty="0"/>
              <a:t>, </a:t>
            </a:r>
            <a:r>
              <a:rPr lang="ru-RU" i="1" dirty="0" err="1"/>
              <a:t>незрівнянно</a:t>
            </a:r>
            <a:r>
              <a:rPr lang="ru-RU" i="1" dirty="0"/>
              <a:t> </a:t>
            </a:r>
            <a:r>
              <a:rPr lang="ru-RU" i="1" dirty="0" err="1"/>
              <a:t>нижче</a:t>
            </a:r>
            <a:r>
              <a:rPr lang="ru-RU" i="1" dirty="0"/>
              <a:t> за нас. </a:t>
            </a:r>
            <a:r>
              <a:rPr lang="ru-RU" i="1" dirty="0" err="1"/>
              <a:t>Це</a:t>
            </a:r>
            <a:r>
              <a:rPr lang="ru-RU" i="1" dirty="0"/>
              <a:t> </a:t>
            </a:r>
            <a:r>
              <a:rPr lang="ru-RU" i="1" dirty="0" err="1"/>
              <a:t>несвідома</a:t>
            </a:r>
            <a:r>
              <a:rPr lang="ru-RU" i="1" dirty="0"/>
              <a:t> </a:t>
            </a:r>
            <a:r>
              <a:rPr lang="ru-RU" i="1" dirty="0" err="1"/>
              <a:t>істота</a:t>
            </a:r>
            <a:r>
              <a:rPr lang="ru-RU" i="1" dirty="0"/>
              <a:t>, </a:t>
            </a:r>
            <a:r>
              <a:rPr lang="ru-RU" i="1" dirty="0" err="1"/>
              <a:t>і</a:t>
            </a:r>
            <a:r>
              <a:rPr lang="ru-RU" i="1" dirty="0"/>
              <a:t> </a:t>
            </a:r>
            <a:r>
              <a:rPr lang="ru-RU" i="1" dirty="0" err="1"/>
              <a:t>це</a:t>
            </a:r>
            <a:r>
              <a:rPr lang="ru-RU" i="1" dirty="0"/>
              <a:t> </a:t>
            </a:r>
            <a:r>
              <a:rPr lang="ru-RU" i="1" dirty="0" err="1"/>
              <a:t>такий</a:t>
            </a:r>
            <a:r>
              <a:rPr lang="ru-RU" i="1" dirty="0"/>
              <a:t> поет, </a:t>
            </a:r>
            <a:r>
              <a:rPr lang="ru-RU" i="1" dirty="0" err="1"/>
              <a:t>який</a:t>
            </a:r>
            <a:r>
              <a:rPr lang="ru-RU" i="1" dirty="0"/>
              <a:t> </a:t>
            </a:r>
            <a:r>
              <a:rPr lang="ru-RU" i="1" dirty="0" err="1"/>
              <a:t>зустрічається</a:t>
            </a:r>
            <a:r>
              <a:rPr lang="ru-RU" i="1" dirty="0"/>
              <a:t> раз на </a:t>
            </a:r>
            <a:r>
              <a:rPr lang="ru-RU" i="1" dirty="0" err="1"/>
              <a:t>століття</a:t>
            </a:r>
            <a:r>
              <a:rPr lang="ru-RU" i="1" dirty="0" smtClean="0"/>
              <a:t>".</a:t>
            </a:r>
            <a:r>
              <a:rPr lang="ru-RU" dirty="0" smtClean="0"/>
              <a:t> А. Франс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80641" y="0"/>
            <a:ext cx="51633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4000504"/>
            <a:ext cx="392905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000" b="1" i="1" dirty="0" smtClean="0">
                <a:solidFill>
                  <a:schemeClr val="accent4"/>
                </a:solidFill>
              </a:rPr>
              <a:t>Поль Марі́ Верле́н'</a:t>
            </a:r>
            <a:r>
              <a:rPr lang="vi-VN" sz="2000" b="1" dirty="0" smtClean="0">
                <a:solidFill>
                  <a:schemeClr val="accent4"/>
                </a:solidFill>
              </a:rPr>
              <a:t> (</a:t>
            </a:r>
            <a:r>
              <a:rPr lang="vi-VN" sz="2000" b="1" dirty="0" smtClean="0">
                <a:solidFill>
                  <a:schemeClr val="accent4"/>
                </a:solidFill>
                <a:hlinkClick r:id="rId3" tooltip="Французька мова"/>
              </a:rPr>
              <a:t>фр.</a:t>
            </a:r>
            <a:r>
              <a:rPr lang="vi-VN" sz="2000" b="1" dirty="0" smtClean="0">
                <a:solidFill>
                  <a:schemeClr val="accent4"/>
                </a:solidFill>
              </a:rPr>
              <a:t> </a:t>
            </a:r>
            <a:r>
              <a:rPr lang="en-US" sz="2000" b="1" i="1" dirty="0" smtClean="0">
                <a:solidFill>
                  <a:schemeClr val="accent4"/>
                </a:solidFill>
              </a:rPr>
              <a:t>Paul Marie Verlaine</a:t>
            </a:r>
            <a:r>
              <a:rPr lang="en-US" sz="2000" b="1" dirty="0" smtClean="0">
                <a:solidFill>
                  <a:schemeClr val="accent4"/>
                </a:solidFill>
              </a:rPr>
              <a:t>; * </a:t>
            </a:r>
            <a:r>
              <a:rPr lang="en-US" sz="2000" b="1" dirty="0" smtClean="0">
                <a:solidFill>
                  <a:schemeClr val="accent4"/>
                </a:solidFill>
                <a:hlinkClick r:id="rId4" tooltip="30 березня"/>
              </a:rPr>
              <a:t>30 </a:t>
            </a:r>
            <a:r>
              <a:rPr lang="vi-VN" sz="2000" b="1" dirty="0" smtClean="0">
                <a:solidFill>
                  <a:schemeClr val="accent4"/>
                </a:solidFill>
                <a:hlinkClick r:id="rId4" tooltip="30 березня"/>
              </a:rPr>
              <a:t>березня</a:t>
            </a:r>
            <a:r>
              <a:rPr lang="vi-VN" sz="2000" b="1" dirty="0" smtClean="0">
                <a:solidFill>
                  <a:schemeClr val="accent4"/>
                </a:solidFill>
              </a:rPr>
              <a:t> </a:t>
            </a:r>
            <a:r>
              <a:rPr lang="vi-VN" sz="2000" b="1" dirty="0" smtClean="0">
                <a:solidFill>
                  <a:schemeClr val="accent4"/>
                </a:solidFill>
                <a:hlinkClick r:id="rId5" tooltip="1844"/>
              </a:rPr>
              <a:t>1844</a:t>
            </a:r>
            <a:r>
              <a:rPr lang="vi-VN" sz="2000" b="1" dirty="0" smtClean="0">
                <a:solidFill>
                  <a:schemeClr val="accent4"/>
                </a:solidFill>
              </a:rPr>
              <a:t>, </a:t>
            </a:r>
            <a:r>
              <a:rPr lang="vi-VN" sz="2000" b="1" dirty="0" smtClean="0">
                <a:solidFill>
                  <a:schemeClr val="accent4"/>
                </a:solidFill>
                <a:hlinkClick r:id="rId6" tooltip="Мец"/>
              </a:rPr>
              <a:t>Мец</a:t>
            </a:r>
            <a:r>
              <a:rPr lang="vi-VN" sz="2000" b="1" dirty="0" smtClean="0">
                <a:solidFill>
                  <a:schemeClr val="accent4"/>
                </a:solidFill>
              </a:rPr>
              <a:t> — † </a:t>
            </a:r>
            <a:r>
              <a:rPr lang="vi-VN" sz="2000" b="1" dirty="0" smtClean="0">
                <a:solidFill>
                  <a:schemeClr val="accent4"/>
                </a:solidFill>
                <a:hlinkClick r:id="rId7" tooltip="8 січня"/>
              </a:rPr>
              <a:t>8 січня</a:t>
            </a:r>
            <a:r>
              <a:rPr lang="vi-VN" sz="2000" b="1" dirty="0" smtClean="0">
                <a:solidFill>
                  <a:schemeClr val="accent4"/>
                </a:solidFill>
              </a:rPr>
              <a:t> </a:t>
            </a:r>
            <a:r>
              <a:rPr lang="vi-VN" sz="2000" b="1" dirty="0" smtClean="0">
                <a:solidFill>
                  <a:schemeClr val="accent4"/>
                </a:solidFill>
                <a:hlinkClick r:id="rId8" tooltip="1896"/>
              </a:rPr>
              <a:t>1896</a:t>
            </a:r>
            <a:r>
              <a:rPr lang="vi-VN" sz="2000" b="1" dirty="0" smtClean="0">
                <a:solidFill>
                  <a:schemeClr val="accent4"/>
                </a:solidFill>
              </a:rPr>
              <a:t>, </a:t>
            </a:r>
            <a:r>
              <a:rPr lang="vi-VN" sz="2000" b="1" dirty="0" smtClean="0">
                <a:solidFill>
                  <a:schemeClr val="accent4"/>
                </a:solidFill>
                <a:hlinkClick r:id="rId9" tooltip="Ежен"/>
              </a:rPr>
              <a:t>Ежен</a:t>
            </a:r>
            <a:r>
              <a:rPr lang="vi-VN" sz="2000" b="1" dirty="0" smtClean="0">
                <a:solidFill>
                  <a:schemeClr val="accent4"/>
                </a:solidFill>
              </a:rPr>
              <a:t>) — французький письменник, поет, символіст.</a:t>
            </a:r>
            <a:endParaRPr lang="ru-RU" sz="2000" b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492375"/>
            <a:ext cx="8534430" cy="3959225"/>
          </a:xfrm>
        </p:spPr>
        <p:txBody>
          <a:bodyPr/>
          <a:lstStyle/>
          <a:p>
            <a:r>
              <a:rPr lang="ru-RU" sz="2000" b="1" dirty="0" err="1" smtClean="0"/>
              <a:t>Народився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2" tooltip="30 березня"/>
              </a:rPr>
              <a:t>30 </a:t>
            </a:r>
            <a:r>
              <a:rPr lang="ru-RU" sz="2000" b="1" dirty="0" err="1" smtClean="0">
                <a:hlinkClick r:id="rId2" tooltip="30 березня"/>
              </a:rPr>
              <a:t>березня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3" tooltip="1844"/>
              </a:rPr>
              <a:t>1844</a:t>
            </a:r>
            <a:r>
              <a:rPr lang="ru-RU" sz="2000" b="1" dirty="0" smtClean="0"/>
              <a:t> року в </a:t>
            </a:r>
            <a:r>
              <a:rPr lang="ru-RU" sz="2000" b="1" dirty="0" err="1" smtClean="0"/>
              <a:t>містечку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4" tooltip="Мец"/>
              </a:rPr>
              <a:t>Мец</a:t>
            </a:r>
            <a:r>
              <a:rPr lang="ru-RU" sz="2000" b="1" dirty="0" smtClean="0"/>
              <a:t> у </a:t>
            </a:r>
            <a:r>
              <a:rPr lang="ru-RU" sz="2000" b="1" dirty="0" err="1" smtClean="0"/>
              <a:t>сім'ї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військового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інженера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який</a:t>
            </a:r>
            <a:r>
              <a:rPr lang="ru-RU" sz="2000" b="1" dirty="0" smtClean="0"/>
              <a:t> рано помер. </a:t>
            </a:r>
            <a:r>
              <a:rPr lang="ru-RU" sz="2000" b="1" dirty="0" err="1" smtClean="0"/>
              <a:t>Матір</a:t>
            </a:r>
            <a:r>
              <a:rPr lang="ru-RU" sz="2000" b="1" dirty="0" smtClean="0"/>
              <a:t> — дочка </a:t>
            </a:r>
            <a:r>
              <a:rPr lang="ru-RU" sz="2000" b="1" dirty="0" err="1" smtClean="0"/>
              <a:t>багатого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цукрового</a:t>
            </a:r>
            <a:r>
              <a:rPr lang="ru-RU" sz="2000" b="1" dirty="0" smtClean="0"/>
              <a:t> фабриканта, одна </a:t>
            </a:r>
            <a:r>
              <a:rPr lang="ru-RU" sz="2000" b="1" dirty="0" err="1" smtClean="0"/>
              <a:t>виховувала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дитину</a:t>
            </a:r>
            <a:r>
              <a:rPr lang="ru-RU" sz="2000" b="1" dirty="0" smtClean="0"/>
              <a:t>. У </a:t>
            </a:r>
            <a:r>
              <a:rPr lang="ru-RU" sz="2000" b="1" dirty="0" smtClean="0">
                <a:hlinkClick r:id="rId5" tooltip="1851"/>
              </a:rPr>
              <a:t>1851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році</a:t>
            </a:r>
            <a:r>
              <a:rPr lang="ru-RU" sz="2000" b="1" dirty="0" smtClean="0"/>
              <a:t> Верлен </a:t>
            </a:r>
            <a:r>
              <a:rPr lang="ru-RU" sz="2000" b="1" dirty="0" err="1" smtClean="0"/>
              <a:t>навчався</a:t>
            </a:r>
            <a:r>
              <a:rPr lang="ru-RU" sz="2000" b="1" dirty="0" smtClean="0"/>
              <a:t> у </a:t>
            </a:r>
            <a:r>
              <a:rPr lang="ru-RU" sz="2000" b="1" dirty="0" err="1" smtClean="0">
                <a:hlinkClick r:id="rId6" tooltip="Париж"/>
              </a:rPr>
              <a:t>Парижі</a:t>
            </a:r>
            <a:r>
              <a:rPr lang="ru-RU" sz="2000" b="1" dirty="0" smtClean="0"/>
              <a:t>, в приватному </a:t>
            </a:r>
            <a:r>
              <a:rPr lang="ru-RU" sz="2000" b="1" dirty="0" err="1" smtClean="0"/>
              <a:t>пансіоні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Ландрі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Згодом</a:t>
            </a:r>
            <a:r>
              <a:rPr lang="ru-RU" sz="2000" b="1" dirty="0" smtClean="0"/>
              <a:t> Верлен </a:t>
            </a:r>
            <a:r>
              <a:rPr lang="ru-RU" sz="2000" b="1" dirty="0" err="1" smtClean="0"/>
              <a:t>продовжив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навчання</a:t>
            </a:r>
            <a:r>
              <a:rPr lang="ru-RU" sz="2000" b="1" dirty="0" smtClean="0"/>
              <a:t> в </a:t>
            </a:r>
            <a:r>
              <a:rPr lang="ru-RU" sz="2000" b="1" dirty="0" err="1" smtClean="0"/>
              <a:t>паризькому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ліцеї</a:t>
            </a:r>
            <a:r>
              <a:rPr lang="ru-RU" sz="2000" b="1" dirty="0" smtClean="0"/>
              <a:t> Бонапарта. У </a:t>
            </a:r>
            <a:r>
              <a:rPr lang="ru-RU" sz="2000" b="1" dirty="0" smtClean="0">
                <a:hlinkClick r:id="rId7" tooltip="1862"/>
              </a:rPr>
              <a:t>1862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році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склавши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іспит</a:t>
            </a:r>
            <a:r>
              <a:rPr lang="ru-RU" sz="2000" b="1" dirty="0" smtClean="0"/>
              <a:t> на </a:t>
            </a:r>
            <a:r>
              <a:rPr lang="ru-RU" sz="2000" b="1" dirty="0" err="1" smtClean="0"/>
              <a:t>звання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8" tooltip="Бакалавр"/>
              </a:rPr>
              <a:t>бакалавра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слухав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лекції</a:t>
            </a:r>
            <a:r>
              <a:rPr lang="ru-RU" sz="2000" b="1" dirty="0" smtClean="0"/>
              <a:t> в </a:t>
            </a:r>
            <a:r>
              <a:rPr lang="ru-RU" sz="2000" b="1" dirty="0" err="1" smtClean="0"/>
              <a:t>училищі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правознавства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Проте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навчання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тривало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недовго</a:t>
            </a:r>
            <a:r>
              <a:rPr lang="ru-RU" sz="2000" b="1" dirty="0" smtClean="0"/>
              <a:t>. Уже в </a:t>
            </a:r>
            <a:r>
              <a:rPr lang="ru-RU" sz="2000" b="1" dirty="0" smtClean="0">
                <a:hlinkClick r:id="rId9" tooltip="1864"/>
              </a:rPr>
              <a:t>1864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році</a:t>
            </a:r>
            <a:r>
              <a:rPr lang="ru-RU" sz="2000" b="1" dirty="0" smtClean="0"/>
              <a:t> Верлен — </a:t>
            </a:r>
            <a:r>
              <a:rPr lang="ru-RU" sz="2000" b="1" dirty="0" err="1" smtClean="0"/>
              <a:t>дрібний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службовець</a:t>
            </a:r>
            <a:r>
              <a:rPr lang="ru-RU" sz="2000" b="1" dirty="0" smtClean="0"/>
              <a:t> одного </a:t>
            </a:r>
            <a:r>
              <a:rPr lang="ru-RU" sz="2000" b="1" dirty="0" err="1" smtClean="0"/>
              <a:t>із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страхових</a:t>
            </a:r>
            <a:r>
              <a:rPr lang="ru-RU" sz="2000" b="1" dirty="0" smtClean="0"/>
              <a:t> агентств, </a:t>
            </a:r>
            <a:r>
              <a:rPr lang="ru-RU" sz="2000" b="1" dirty="0" err="1" smtClean="0"/>
              <a:t>дещо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пізніше</a:t>
            </a:r>
            <a:r>
              <a:rPr lang="ru-RU" sz="2000" b="1" dirty="0" smtClean="0"/>
              <a:t> — чиновник </a:t>
            </a:r>
            <a:r>
              <a:rPr lang="ru-RU" sz="2000" b="1" dirty="0" err="1" smtClean="0"/>
              <a:t>районної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паризької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мерії</a:t>
            </a:r>
            <a:r>
              <a:rPr lang="ru-RU" sz="2000" b="1" dirty="0" smtClean="0"/>
              <a:t> та </a:t>
            </a:r>
            <a:r>
              <a:rPr lang="ru-RU" sz="2000" b="1" dirty="0" err="1" smtClean="0"/>
              <a:t>міської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ратуші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85831" y="0"/>
            <a:ext cx="535817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142976" y="4929198"/>
            <a:ext cx="26432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П. Верлен. Портрет работы Г. Курбе, </a:t>
            </a:r>
            <a:r>
              <a:rPr lang="ru-RU" b="1" dirty="0" err="1" smtClean="0"/>
              <a:t>ок</a:t>
            </a:r>
            <a:r>
              <a:rPr lang="ru-RU" b="1" dirty="0" smtClean="0"/>
              <a:t>. 1866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76704" y="0"/>
            <a:ext cx="56672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52543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650543" y="6215082"/>
            <a:ext cx="3653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Дом Моте на улице Николе, 14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25347" y="0"/>
            <a:ext cx="461865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500042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err="1" smtClean="0"/>
              <a:t>Поетичну</a:t>
            </a:r>
            <a:r>
              <a:rPr lang="ru-RU" b="1" dirty="0" smtClean="0"/>
              <a:t> </a:t>
            </a:r>
            <a:r>
              <a:rPr lang="ru-RU" b="1" dirty="0" err="1" smtClean="0"/>
              <a:t>творчість</a:t>
            </a:r>
            <a:r>
              <a:rPr lang="ru-RU" b="1" dirty="0" smtClean="0"/>
              <a:t> </a:t>
            </a:r>
            <a:r>
              <a:rPr lang="ru-RU" b="1" dirty="0" err="1" smtClean="0"/>
              <a:t>розпочав</a:t>
            </a:r>
            <a:r>
              <a:rPr lang="ru-RU" b="1" dirty="0" smtClean="0"/>
              <a:t> </a:t>
            </a:r>
            <a:r>
              <a:rPr lang="ru-RU" b="1" dirty="0" err="1" smtClean="0"/>
              <a:t>під</a:t>
            </a:r>
            <a:r>
              <a:rPr lang="ru-RU" b="1" dirty="0" smtClean="0"/>
              <a:t> </a:t>
            </a:r>
            <a:r>
              <a:rPr lang="ru-RU" b="1" dirty="0" err="1" smtClean="0"/>
              <a:t>впливом</a:t>
            </a:r>
            <a:r>
              <a:rPr lang="ru-RU" b="1" dirty="0" smtClean="0"/>
              <a:t> </a:t>
            </a:r>
            <a:r>
              <a:rPr lang="ru-RU" b="1" dirty="0" err="1" smtClean="0"/>
              <a:t>митців</a:t>
            </a:r>
            <a:r>
              <a:rPr lang="ru-RU" b="1" dirty="0" smtClean="0"/>
              <a:t> «</a:t>
            </a:r>
            <a:r>
              <a:rPr lang="ru-RU" b="1" dirty="0" err="1" smtClean="0"/>
              <a:t>парнаської</a:t>
            </a:r>
            <a:r>
              <a:rPr lang="ru-RU" b="1" dirty="0" smtClean="0"/>
              <a:t>» </a:t>
            </a:r>
            <a:r>
              <a:rPr lang="ru-RU" b="1" dirty="0" err="1" smtClean="0"/>
              <a:t>школи</a:t>
            </a:r>
            <a:r>
              <a:rPr lang="ru-RU" b="1" dirty="0" smtClean="0"/>
              <a:t> та </a:t>
            </a:r>
            <a:r>
              <a:rPr lang="ru-RU" b="1" dirty="0" err="1" smtClean="0"/>
              <a:t>романтиків</a:t>
            </a:r>
            <a:r>
              <a:rPr lang="ru-RU" b="1" dirty="0" smtClean="0"/>
              <a:t>, </a:t>
            </a:r>
            <a:r>
              <a:rPr lang="ru-RU" b="1" dirty="0" err="1" smtClean="0"/>
              <a:t>зокрема</a:t>
            </a:r>
            <a:r>
              <a:rPr lang="ru-RU" b="1" dirty="0" smtClean="0"/>
              <a:t> Ш. </a:t>
            </a:r>
            <a:r>
              <a:rPr lang="ru-RU" b="1" dirty="0" err="1" smtClean="0"/>
              <a:t>Бодлера</a:t>
            </a:r>
            <a:r>
              <a:rPr lang="ru-RU" b="1" dirty="0" smtClean="0"/>
              <a:t>. Про </a:t>
            </a:r>
            <a:r>
              <a:rPr lang="ru-RU" b="1" dirty="0" err="1" smtClean="0"/>
              <a:t>вплив</a:t>
            </a:r>
            <a:r>
              <a:rPr lang="ru-RU" b="1" dirty="0" smtClean="0"/>
              <a:t> «</a:t>
            </a:r>
            <a:r>
              <a:rPr lang="ru-RU" b="1" dirty="0" err="1" smtClean="0"/>
              <a:t>парнасців</a:t>
            </a:r>
            <a:r>
              <a:rPr lang="ru-RU" b="1" dirty="0" smtClean="0"/>
              <a:t>» на </a:t>
            </a:r>
            <a:r>
              <a:rPr lang="ru-RU" b="1" dirty="0" err="1" smtClean="0"/>
              <a:t>становлення</a:t>
            </a:r>
            <a:r>
              <a:rPr lang="ru-RU" b="1" dirty="0" smtClean="0"/>
              <a:t> </a:t>
            </a:r>
            <a:r>
              <a:rPr lang="ru-RU" b="1" dirty="0" err="1" smtClean="0"/>
              <a:t>поета</a:t>
            </a:r>
            <a:r>
              <a:rPr lang="ru-RU" b="1" dirty="0" smtClean="0"/>
              <a:t> </a:t>
            </a:r>
            <a:r>
              <a:rPr lang="ru-RU" b="1" dirty="0" err="1" smtClean="0"/>
              <a:t>свідчить</a:t>
            </a:r>
            <a:r>
              <a:rPr lang="ru-RU" b="1" dirty="0" smtClean="0"/>
              <a:t> те, 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його</a:t>
            </a:r>
            <a:r>
              <a:rPr lang="ru-RU" b="1" dirty="0" smtClean="0"/>
              <a:t> </a:t>
            </a:r>
            <a:r>
              <a:rPr lang="ru-RU" b="1" dirty="0" err="1" smtClean="0"/>
              <a:t>перші</a:t>
            </a:r>
            <a:r>
              <a:rPr lang="ru-RU" b="1" dirty="0" smtClean="0"/>
              <a:t> </a:t>
            </a:r>
            <a:r>
              <a:rPr lang="ru-RU" b="1" dirty="0" err="1" smtClean="0"/>
              <a:t>літературні</a:t>
            </a:r>
            <a:r>
              <a:rPr lang="ru-RU" b="1" dirty="0" smtClean="0"/>
              <a:t> </a:t>
            </a:r>
            <a:r>
              <a:rPr lang="ru-RU" b="1" dirty="0" err="1" smtClean="0"/>
              <a:t>спроби</a:t>
            </a:r>
            <a:r>
              <a:rPr lang="ru-RU" b="1" dirty="0" smtClean="0"/>
              <a:t> (сонет «Пан </a:t>
            </a:r>
            <a:r>
              <a:rPr lang="ru-RU" b="1" dirty="0" err="1" smtClean="0"/>
              <a:t>Прюдум</a:t>
            </a:r>
            <a:r>
              <a:rPr lang="ru-RU" b="1" dirty="0" smtClean="0"/>
              <a:t>», </a:t>
            </a:r>
            <a:r>
              <a:rPr lang="ru-RU" b="1" dirty="0" err="1" smtClean="0"/>
              <a:t>збірка</a:t>
            </a:r>
            <a:r>
              <a:rPr lang="ru-RU" b="1" dirty="0" smtClean="0"/>
              <a:t> «</a:t>
            </a:r>
            <a:r>
              <a:rPr lang="ru-RU" b="1" dirty="0" err="1" smtClean="0"/>
              <a:t>Сатурнічні</a:t>
            </a:r>
            <a:r>
              <a:rPr lang="ru-RU" b="1" dirty="0" smtClean="0"/>
              <a:t> </a:t>
            </a:r>
            <a:r>
              <a:rPr lang="ru-RU" b="1" dirty="0" err="1" smtClean="0"/>
              <a:t>поезії</a:t>
            </a:r>
            <a:r>
              <a:rPr lang="ru-RU" b="1" dirty="0" smtClean="0"/>
              <a:t>» — 1866) </a:t>
            </a:r>
            <a:r>
              <a:rPr lang="ru-RU" b="1" dirty="0" err="1" smtClean="0"/>
              <a:t>помітно</a:t>
            </a:r>
            <a:r>
              <a:rPr lang="ru-RU" b="1" dirty="0" smtClean="0"/>
              <a:t> </a:t>
            </a:r>
            <a:r>
              <a:rPr lang="ru-RU" b="1" dirty="0" err="1" smtClean="0"/>
              <a:t>позначені</a:t>
            </a:r>
            <a:r>
              <a:rPr lang="ru-RU" b="1" dirty="0" smtClean="0"/>
              <a:t> </a:t>
            </a:r>
            <a:r>
              <a:rPr lang="ru-RU" b="1" dirty="0" err="1" smtClean="0"/>
              <a:t>їхньою</a:t>
            </a:r>
            <a:r>
              <a:rPr lang="ru-RU" b="1" dirty="0" smtClean="0"/>
              <a:t> </a:t>
            </a:r>
            <a:r>
              <a:rPr lang="ru-RU" b="1" dirty="0" err="1" smtClean="0"/>
              <a:t>естетикою</a:t>
            </a:r>
            <a:r>
              <a:rPr lang="ru-RU" b="1" dirty="0" smtClean="0"/>
              <a:t>. У 1869 </a:t>
            </a:r>
            <a:r>
              <a:rPr lang="ru-RU" b="1" dirty="0" err="1" smtClean="0"/>
              <a:t>році</a:t>
            </a:r>
            <a:r>
              <a:rPr lang="ru-RU" b="1" dirty="0" smtClean="0"/>
              <a:t> </a:t>
            </a:r>
            <a:r>
              <a:rPr lang="ru-RU" b="1" dirty="0" err="1" smtClean="0"/>
              <a:t>вийшла</a:t>
            </a:r>
            <a:r>
              <a:rPr lang="ru-RU" b="1" dirty="0" smtClean="0"/>
              <a:t> друга </a:t>
            </a:r>
            <a:r>
              <a:rPr lang="ru-RU" b="1" dirty="0" err="1" smtClean="0"/>
              <a:t>поетична</a:t>
            </a:r>
            <a:r>
              <a:rPr lang="ru-RU" b="1" dirty="0" smtClean="0"/>
              <a:t> </a:t>
            </a:r>
            <a:r>
              <a:rPr lang="ru-RU" b="1" dirty="0" err="1" smtClean="0"/>
              <a:t>збірка</a:t>
            </a:r>
            <a:r>
              <a:rPr lang="ru-RU" b="1" dirty="0" smtClean="0"/>
              <a:t> Верлена — «</a:t>
            </a:r>
            <a:r>
              <a:rPr lang="ru-RU" b="1" dirty="0" err="1" smtClean="0"/>
              <a:t>Вишукані</a:t>
            </a:r>
            <a:r>
              <a:rPr lang="ru-RU" b="1" dirty="0" smtClean="0"/>
              <a:t> свята» як </a:t>
            </a:r>
            <a:r>
              <a:rPr lang="ru-RU" b="1" dirty="0" err="1" smtClean="0"/>
              <a:t>своєрідне</a:t>
            </a:r>
            <a:r>
              <a:rPr lang="ru-RU" b="1" dirty="0" smtClean="0"/>
              <a:t> </a:t>
            </a:r>
            <a:r>
              <a:rPr lang="ru-RU" b="1" dirty="0" err="1" smtClean="0"/>
              <a:t>наслідування</a:t>
            </a:r>
            <a:r>
              <a:rPr lang="ru-RU" b="1" dirty="0" smtClean="0"/>
              <a:t> </a:t>
            </a:r>
            <a:r>
              <a:rPr lang="ru-RU" b="1" dirty="0" err="1" smtClean="0"/>
              <a:t>стильової</a:t>
            </a:r>
            <a:r>
              <a:rPr lang="ru-RU" b="1" dirty="0" smtClean="0"/>
              <a:t> </a:t>
            </a:r>
            <a:r>
              <a:rPr lang="ru-RU" b="1" dirty="0" err="1" smtClean="0"/>
              <a:t>манери</a:t>
            </a:r>
            <a:r>
              <a:rPr lang="ru-RU" b="1" dirty="0" smtClean="0"/>
              <a:t> художника Ватто. У </a:t>
            </a:r>
            <a:r>
              <a:rPr lang="ru-RU" b="1" dirty="0" err="1" smtClean="0"/>
              <a:t>цій</a:t>
            </a:r>
            <a:r>
              <a:rPr lang="ru-RU" b="1" dirty="0" smtClean="0"/>
              <a:t> </a:t>
            </a:r>
            <a:r>
              <a:rPr lang="ru-RU" b="1" dirty="0" err="1" smtClean="0"/>
              <a:t>збірці</a:t>
            </a:r>
            <a:r>
              <a:rPr lang="ru-RU" b="1" dirty="0" smtClean="0"/>
              <a:t> </a:t>
            </a:r>
            <a:r>
              <a:rPr lang="ru-RU" b="1" dirty="0" err="1" smtClean="0"/>
              <a:t>поряд</a:t>
            </a:r>
            <a:r>
              <a:rPr lang="ru-RU" b="1" dirty="0" smtClean="0"/>
              <a:t> </a:t>
            </a:r>
            <a:r>
              <a:rPr lang="ru-RU" b="1" dirty="0" err="1" smtClean="0"/>
              <a:t>із</a:t>
            </a:r>
            <a:r>
              <a:rPr lang="ru-RU" b="1" dirty="0" smtClean="0"/>
              <a:t> </a:t>
            </a:r>
            <a:r>
              <a:rPr lang="ru-RU" b="1" dirty="0" err="1" smtClean="0"/>
              <a:t>типово</a:t>
            </a:r>
            <a:r>
              <a:rPr lang="ru-RU" b="1" dirty="0" smtClean="0"/>
              <a:t> «</a:t>
            </a:r>
            <a:r>
              <a:rPr lang="ru-RU" b="1" dirty="0" err="1" smtClean="0"/>
              <a:t>парнаським</a:t>
            </a:r>
            <a:r>
              <a:rPr lang="ru-RU" b="1" dirty="0" smtClean="0"/>
              <a:t>» </a:t>
            </a:r>
            <a:r>
              <a:rPr lang="ru-RU" b="1" dirty="0" err="1" smtClean="0"/>
              <a:t>віршами</a:t>
            </a:r>
            <a:r>
              <a:rPr lang="ru-RU" b="1" dirty="0" smtClean="0"/>
              <a:t> </a:t>
            </a:r>
            <a:r>
              <a:rPr lang="ru-RU" b="1" dirty="0" err="1" smtClean="0"/>
              <a:t>з'явилися</a:t>
            </a:r>
            <a:r>
              <a:rPr lang="ru-RU" b="1" dirty="0" smtClean="0"/>
              <a:t> </a:t>
            </a:r>
            <a:r>
              <a:rPr lang="ru-RU" b="1" dirty="0" err="1" smtClean="0"/>
              <a:t>характерні</a:t>
            </a:r>
            <a:r>
              <a:rPr lang="ru-RU" b="1" dirty="0" smtClean="0"/>
              <a:t> для Верлена </a:t>
            </a:r>
            <a:r>
              <a:rPr lang="ru-RU" b="1" dirty="0" err="1" smtClean="0"/>
              <a:t>наспівні</a:t>
            </a:r>
            <a:r>
              <a:rPr lang="ru-RU" b="1" dirty="0" smtClean="0"/>
              <a:t> </a:t>
            </a:r>
            <a:r>
              <a:rPr lang="ru-RU" b="1" dirty="0" err="1" smtClean="0"/>
              <a:t>поезії</a:t>
            </a:r>
            <a:r>
              <a:rPr lang="ru-RU" b="1" dirty="0" smtClean="0"/>
              <a:t>, </a:t>
            </a:r>
            <a:r>
              <a:rPr lang="ru-RU" b="1" dirty="0" err="1" smtClean="0"/>
              <a:t>пронизані</a:t>
            </a:r>
            <a:r>
              <a:rPr lang="ru-RU" b="1" dirty="0" smtClean="0"/>
              <a:t> </a:t>
            </a:r>
            <a:r>
              <a:rPr lang="ru-RU" b="1" dirty="0" err="1" smtClean="0"/>
              <a:t>відчуттям</a:t>
            </a:r>
            <a:r>
              <a:rPr lang="ru-RU" b="1" dirty="0" smtClean="0"/>
              <a:t> </a:t>
            </a:r>
            <a:r>
              <a:rPr lang="ru-RU" b="1" dirty="0" err="1" smtClean="0"/>
              <a:t>безпричинної</a:t>
            </a:r>
            <a:r>
              <a:rPr lang="ru-RU" b="1" dirty="0" smtClean="0"/>
              <a:t> </a:t>
            </a:r>
            <a:r>
              <a:rPr lang="ru-RU" b="1" dirty="0" err="1" smtClean="0"/>
              <a:t>меланхолії</a:t>
            </a:r>
            <a:r>
              <a:rPr lang="ru-RU" b="1" dirty="0" smtClean="0"/>
              <a:t>. У 1870 </a:t>
            </a:r>
            <a:r>
              <a:rPr lang="ru-RU" b="1" dirty="0" err="1" smtClean="0"/>
              <a:t>році</a:t>
            </a:r>
            <a:r>
              <a:rPr lang="ru-RU" b="1" dirty="0" smtClean="0"/>
              <a:t> </a:t>
            </a:r>
            <a:r>
              <a:rPr lang="ru-RU" b="1" dirty="0" err="1" smtClean="0"/>
              <a:t>вийшла</a:t>
            </a:r>
            <a:r>
              <a:rPr lang="ru-RU" b="1" dirty="0" smtClean="0"/>
              <a:t> </a:t>
            </a:r>
            <a:r>
              <a:rPr lang="ru-RU" b="1" dirty="0" err="1" smtClean="0"/>
              <a:t>третя</a:t>
            </a:r>
            <a:r>
              <a:rPr lang="ru-RU" b="1" dirty="0" smtClean="0"/>
              <a:t> </a:t>
            </a:r>
            <a:r>
              <a:rPr lang="ru-RU" b="1" dirty="0" err="1" smtClean="0"/>
              <a:t>збірка</a:t>
            </a:r>
            <a:r>
              <a:rPr lang="ru-RU" b="1" dirty="0" smtClean="0"/>
              <a:t> Поля Верлена «Добра </a:t>
            </a:r>
            <a:r>
              <a:rPr lang="ru-RU" b="1" dirty="0" err="1" smtClean="0"/>
              <a:t>пісня</a:t>
            </a:r>
            <a:r>
              <a:rPr lang="ru-RU" b="1" dirty="0" smtClean="0"/>
              <a:t>», </a:t>
            </a:r>
            <a:r>
              <a:rPr lang="ru-RU" b="1" dirty="0" err="1" smtClean="0"/>
              <a:t>присвячена</a:t>
            </a:r>
            <a:r>
              <a:rPr lang="ru-RU" b="1" dirty="0" smtClean="0"/>
              <a:t> </a:t>
            </a:r>
            <a:r>
              <a:rPr lang="ru-RU" b="1" dirty="0" err="1" smtClean="0"/>
              <a:t>його</a:t>
            </a:r>
            <a:r>
              <a:rPr lang="ru-RU" b="1" dirty="0" smtClean="0"/>
              <a:t> </a:t>
            </a:r>
            <a:r>
              <a:rPr lang="ru-RU" b="1" dirty="0" err="1" smtClean="0"/>
              <a:t>нареченій</a:t>
            </a:r>
            <a:r>
              <a:rPr lang="ru-RU" b="1" dirty="0" smtClean="0"/>
              <a:t> </a:t>
            </a:r>
            <a:r>
              <a:rPr lang="ru-RU" b="1" dirty="0" err="1" smtClean="0"/>
              <a:t>Матильді</a:t>
            </a:r>
            <a:r>
              <a:rPr lang="ru-RU" b="1" dirty="0" smtClean="0"/>
              <a:t> Моте, </a:t>
            </a:r>
            <a:r>
              <a:rPr lang="ru-RU" b="1" dirty="0" err="1" smtClean="0"/>
              <a:t>з</a:t>
            </a:r>
            <a:r>
              <a:rPr lang="ru-RU" b="1" dirty="0" smtClean="0"/>
              <a:t> </a:t>
            </a:r>
            <a:r>
              <a:rPr lang="ru-RU" b="1" dirty="0" err="1" smtClean="0"/>
              <a:t>якою</a:t>
            </a:r>
            <a:r>
              <a:rPr lang="ru-RU" b="1" dirty="0" smtClean="0"/>
              <a:t> </a:t>
            </a:r>
            <a:r>
              <a:rPr lang="ru-RU" b="1" dirty="0" err="1" smtClean="0"/>
              <a:t>він</a:t>
            </a:r>
            <a:r>
              <a:rPr lang="ru-RU" b="1" dirty="0" smtClean="0"/>
              <a:t> </a:t>
            </a:r>
            <a:r>
              <a:rPr lang="ru-RU" b="1" dirty="0" err="1" smtClean="0"/>
              <a:t>уперше</a:t>
            </a:r>
            <a:r>
              <a:rPr lang="ru-RU" b="1" dirty="0" smtClean="0"/>
              <a:t> </a:t>
            </a:r>
            <a:r>
              <a:rPr lang="ru-RU" b="1" dirty="0" err="1" smtClean="0"/>
              <a:t>зустрівся</a:t>
            </a:r>
            <a:r>
              <a:rPr lang="ru-RU" b="1" dirty="0" smtClean="0"/>
              <a:t> в 1869 </a:t>
            </a:r>
            <a:r>
              <a:rPr lang="ru-RU" b="1" dirty="0" err="1" smtClean="0"/>
              <a:t>році</a:t>
            </a:r>
            <a:r>
              <a:rPr lang="ru-RU" b="1" dirty="0" smtClean="0"/>
              <a:t>, коли </a:t>
            </a:r>
            <a:r>
              <a:rPr lang="ru-RU" b="1" dirty="0" err="1" smtClean="0"/>
              <a:t>їй</a:t>
            </a:r>
            <a:r>
              <a:rPr lang="ru-RU" b="1" dirty="0" smtClean="0"/>
              <a:t> </a:t>
            </a:r>
            <a:r>
              <a:rPr lang="ru-RU" b="1" dirty="0" err="1" smtClean="0"/>
              <a:t>виповнилося</a:t>
            </a:r>
            <a:r>
              <a:rPr lang="ru-RU" b="1" dirty="0" smtClean="0"/>
              <a:t> </a:t>
            </a:r>
            <a:r>
              <a:rPr lang="ru-RU" b="1" dirty="0" err="1" smtClean="0"/>
              <a:t>лише</a:t>
            </a:r>
            <a:r>
              <a:rPr lang="ru-RU" b="1" dirty="0" smtClean="0"/>
              <a:t> 17 </a:t>
            </a:r>
            <a:r>
              <a:rPr lang="ru-RU" b="1" dirty="0" err="1" smtClean="0"/>
              <a:t>років</a:t>
            </a:r>
            <a:r>
              <a:rPr lang="ru-RU" b="1" dirty="0" smtClean="0"/>
              <a:t>.</a:t>
            </a:r>
            <a:endParaRPr lang="ru-RU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492375"/>
            <a:ext cx="8605868" cy="3959225"/>
          </a:xfrm>
        </p:spPr>
        <p:txBody>
          <a:bodyPr/>
          <a:lstStyle/>
          <a:p>
            <a:r>
              <a:rPr lang="ru-RU" sz="2000" b="1" dirty="0" err="1" smtClean="0"/>
              <a:t>Сподіваючись</a:t>
            </a:r>
            <a:r>
              <a:rPr lang="ru-RU" sz="2000" b="1" dirty="0" smtClean="0"/>
              <a:t> на </a:t>
            </a:r>
            <a:r>
              <a:rPr lang="ru-RU" sz="2000" b="1" dirty="0" err="1" smtClean="0"/>
              <a:t>сімейне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щастя</a:t>
            </a:r>
            <a:r>
              <a:rPr lang="ru-RU" sz="2000" b="1" dirty="0" smtClean="0"/>
              <a:t> та </a:t>
            </a:r>
            <a:r>
              <a:rPr lang="ru-RU" sz="2000" b="1" dirty="0" err="1" smtClean="0"/>
              <a:t>домашній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затишок</a:t>
            </a:r>
            <a:r>
              <a:rPr lang="ru-RU" sz="2000" b="1" dirty="0" smtClean="0"/>
              <a:t> Поль Верлен у </a:t>
            </a:r>
            <a:r>
              <a:rPr lang="ru-RU" sz="2000" b="1" dirty="0" smtClean="0">
                <a:hlinkClick r:id="rId2" tooltip="1870"/>
              </a:rPr>
              <a:t>1870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році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одружився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3" tooltip="Матильда Моте (ще не написана)"/>
              </a:rPr>
              <a:t>Матильдою Моте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проте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згодом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поету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довелося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зазнати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розчарування</a:t>
            </a:r>
            <a:r>
              <a:rPr lang="ru-RU" sz="2000" b="1" dirty="0" smtClean="0"/>
              <a:t> у </a:t>
            </a:r>
            <a:r>
              <a:rPr lang="ru-RU" sz="2000" b="1" dirty="0" err="1" smtClean="0"/>
              <a:t>своїх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задумах</a:t>
            </a:r>
            <a:r>
              <a:rPr lang="ru-RU" sz="2000" b="1" dirty="0" smtClean="0"/>
              <a:t>. У </a:t>
            </a:r>
            <a:r>
              <a:rPr lang="ru-RU" sz="2000" b="1" dirty="0" smtClean="0">
                <a:hlinkClick r:id="rId4" tooltip="1871"/>
              </a:rPr>
              <a:t>1871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році</a:t>
            </a:r>
            <a:r>
              <a:rPr lang="ru-RU" sz="2000" b="1" dirty="0" smtClean="0"/>
              <a:t> Верлен не </a:t>
            </a:r>
            <a:r>
              <a:rPr lang="ru-RU" sz="2000" b="1" dirty="0" err="1" smtClean="0"/>
              <a:t>підкорився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версальцям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залишився</a:t>
            </a:r>
            <a:r>
              <a:rPr lang="ru-RU" sz="2000" b="1" dirty="0" smtClean="0"/>
              <a:t> в </a:t>
            </a:r>
            <a:r>
              <a:rPr lang="ru-RU" sz="2000" b="1" dirty="0" err="1" smtClean="0"/>
              <a:t>Парижі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працюючи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</a:t>
            </a:r>
            <a:r>
              <a:rPr lang="ru-RU" sz="2000" b="1" dirty="0" smtClean="0"/>
              <a:t> бюро </a:t>
            </a:r>
            <a:r>
              <a:rPr lang="ru-RU" sz="2000" b="1" dirty="0" err="1" smtClean="0"/>
              <a:t>преси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5" tooltip="Паризька комуна"/>
              </a:rPr>
              <a:t>Паризької</a:t>
            </a:r>
            <a:r>
              <a:rPr lang="ru-RU" sz="2000" b="1" dirty="0" smtClean="0">
                <a:hlinkClick r:id="rId5" tooltip="Паризька комуна"/>
              </a:rPr>
              <a:t> </a:t>
            </a:r>
            <a:r>
              <a:rPr lang="ru-RU" sz="2000" b="1" dirty="0" err="1" smtClean="0">
                <a:hlinkClick r:id="rId5" tooltip="Паризька комуна"/>
              </a:rPr>
              <a:t>комуни</a:t>
            </a:r>
            <a:r>
              <a:rPr lang="ru-RU" sz="2000" b="1" dirty="0" smtClean="0"/>
              <a:t>. Тому </a:t>
            </a:r>
            <a:r>
              <a:rPr lang="ru-RU" sz="2000" b="1" dirty="0" err="1" smtClean="0"/>
              <a:t>йому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довелося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пережити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репресії</a:t>
            </a:r>
            <a:r>
              <a:rPr lang="ru-RU" sz="2000" b="1" dirty="0" smtClean="0"/>
              <a:t> та </a:t>
            </a:r>
            <a:r>
              <a:rPr lang="ru-RU" sz="2000" b="1" dirty="0" err="1" smtClean="0"/>
              <a:t>кривавий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терор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тривалий</a:t>
            </a:r>
            <a:r>
              <a:rPr lang="ru-RU" sz="2000" b="1" dirty="0" smtClean="0"/>
              <a:t> час </a:t>
            </a:r>
            <a:r>
              <a:rPr lang="ru-RU" sz="2000" b="1" dirty="0" err="1" smtClean="0"/>
              <a:t>переховуючись</a:t>
            </a:r>
            <a:r>
              <a:rPr lang="ru-RU" sz="2000" b="1" dirty="0" smtClean="0"/>
              <a:t>. Так </a:t>
            </a:r>
            <a:r>
              <a:rPr lang="ru-RU" sz="2000" b="1" dirty="0" err="1" smtClean="0"/>
              <a:t>він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заохотився</a:t>
            </a:r>
            <a:r>
              <a:rPr lang="ru-RU" sz="2000" b="1" dirty="0" smtClean="0"/>
              <a:t> до </a:t>
            </a:r>
            <a:r>
              <a:rPr lang="ru-RU" sz="2000" b="1" dirty="0" smtClean="0">
                <a:hlinkClick r:id="rId6" tooltip="Алкоголь"/>
              </a:rPr>
              <a:t>алкоголю</a:t>
            </a:r>
            <a:r>
              <a:rPr lang="ru-RU" sz="2000" b="1" dirty="0" smtClean="0"/>
              <a:t>. </a:t>
            </a:r>
            <a:r>
              <a:rPr lang="ru-RU" sz="2000" b="1" dirty="0" err="1" smtClean="0"/>
              <a:t>Фатальну</a:t>
            </a:r>
            <a:r>
              <a:rPr lang="ru-RU" sz="2000" b="1" dirty="0" smtClean="0"/>
              <a:t> роль у </a:t>
            </a:r>
            <a:r>
              <a:rPr lang="ru-RU" sz="2000" b="1" dirty="0" err="1" smtClean="0"/>
              <a:t>цьому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відіграла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дружба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7" tooltip="Артур Рембо"/>
              </a:rPr>
              <a:t>Рембо</a:t>
            </a:r>
            <a:r>
              <a:rPr lang="ru-RU" sz="2000" b="1" dirty="0" smtClean="0"/>
              <a:t>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57753" y="0"/>
            <a:ext cx="4286248" cy="687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У </a:t>
            </a:r>
            <a:r>
              <a:rPr lang="ru-RU" b="1" dirty="0" err="1" smtClean="0"/>
              <a:t>серпні</a:t>
            </a:r>
            <a:r>
              <a:rPr lang="ru-RU" b="1" dirty="0" smtClean="0"/>
              <a:t> </a:t>
            </a:r>
            <a:r>
              <a:rPr lang="ru-RU" b="1" dirty="0" smtClean="0">
                <a:hlinkClick r:id="rId3" tooltip="1871"/>
              </a:rPr>
              <a:t>1871</a:t>
            </a:r>
            <a:r>
              <a:rPr lang="ru-RU" b="1" dirty="0" smtClean="0"/>
              <a:t> року </a:t>
            </a:r>
            <a:r>
              <a:rPr lang="ru-RU" b="1" dirty="0" err="1" smtClean="0"/>
              <a:t>юний</a:t>
            </a:r>
            <a:r>
              <a:rPr lang="ru-RU" b="1" dirty="0" smtClean="0"/>
              <a:t> Рембо </a:t>
            </a:r>
            <a:r>
              <a:rPr lang="ru-RU" b="1" dirty="0" err="1" smtClean="0"/>
              <a:t>надсилає</a:t>
            </a:r>
            <a:r>
              <a:rPr lang="ru-RU" b="1" dirty="0" smtClean="0"/>
              <a:t> Верлену листа </a:t>
            </a:r>
            <a:r>
              <a:rPr lang="ru-RU" b="1" dirty="0" err="1" smtClean="0"/>
              <a:t>з</a:t>
            </a:r>
            <a:r>
              <a:rPr lang="ru-RU" b="1" dirty="0" smtClean="0"/>
              <a:t> </a:t>
            </a:r>
            <a:r>
              <a:rPr lang="ru-RU" b="1" dirty="0" err="1" smtClean="0"/>
              <a:t>віршем</a:t>
            </a:r>
            <a:r>
              <a:rPr lang="ru-RU" b="1" dirty="0" smtClean="0"/>
              <a:t> </a:t>
            </a:r>
            <a:r>
              <a:rPr lang="ru-RU" b="1" dirty="0" smtClean="0">
                <a:hlinkClick r:id="rId4" tooltip="&quot;П'яний корабель&quot; (вірш Рембо) (ще не написана)"/>
              </a:rPr>
              <a:t>«</a:t>
            </a:r>
            <a:r>
              <a:rPr lang="ru-RU" b="1" dirty="0" err="1" smtClean="0">
                <a:hlinkClick r:id="rId4" tooltip="&quot;П'яний корабель&quot; (вірш Рембо) (ще не написана)"/>
              </a:rPr>
              <a:t>П'яний</a:t>
            </a:r>
            <a:r>
              <a:rPr lang="ru-RU" b="1" dirty="0" smtClean="0">
                <a:hlinkClick r:id="rId4" tooltip="&quot;П'яний корабель&quot; (вірш Рембо) (ще не написана)"/>
              </a:rPr>
              <a:t> </a:t>
            </a:r>
            <a:r>
              <a:rPr lang="ru-RU" b="1" dirty="0" err="1" smtClean="0">
                <a:hlinkClick r:id="rId4" tooltip="&quot;П'яний корабель&quot; (вірш Рембо) (ще не написана)"/>
              </a:rPr>
              <a:t>корабель</a:t>
            </a:r>
            <a:r>
              <a:rPr lang="ru-RU" b="1" dirty="0" smtClean="0">
                <a:hlinkClick r:id="rId4" tooltip="&quot;П'яний корабель&quot; (вірш Рембо) (ще не написана)"/>
              </a:rPr>
              <a:t>»</a:t>
            </a:r>
            <a:r>
              <a:rPr lang="ru-RU" b="1" dirty="0" smtClean="0"/>
              <a:t>, а </a:t>
            </a:r>
            <a:r>
              <a:rPr lang="ru-RU" b="1" dirty="0" err="1" smtClean="0"/>
              <a:t>потім</a:t>
            </a:r>
            <a:r>
              <a:rPr lang="ru-RU" b="1" dirty="0" smtClean="0"/>
              <a:t> </a:t>
            </a:r>
            <a:r>
              <a:rPr lang="ru-RU" b="1" dirty="0" err="1" smtClean="0"/>
              <a:t>приїжджає</a:t>
            </a:r>
            <a:r>
              <a:rPr lang="ru-RU" b="1" dirty="0" smtClean="0"/>
              <a:t> до </a:t>
            </a:r>
            <a:r>
              <a:rPr lang="ru-RU" b="1" dirty="0" err="1" smtClean="0"/>
              <a:t>нього</a:t>
            </a:r>
            <a:r>
              <a:rPr lang="ru-RU" b="1" dirty="0" smtClean="0"/>
              <a:t> в Париж.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000108"/>
            <a:ext cx="6553200" cy="508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643050"/>
            <a:ext cx="7643812" cy="4929222"/>
          </a:xfrm>
        </p:spPr>
        <p:txBody>
          <a:bodyPr/>
          <a:lstStyle/>
          <a:p>
            <a:r>
              <a:rPr lang="ru-RU" sz="2000" b="1" dirty="0" err="1" smtClean="0"/>
              <a:t>Їхні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стосунки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були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бурхливими</a:t>
            </a:r>
            <a:r>
              <a:rPr lang="ru-RU" sz="2000" b="1" dirty="0" smtClean="0"/>
              <a:t> та </a:t>
            </a:r>
            <a:r>
              <a:rPr lang="ru-RU" sz="2000" b="1" dirty="0" err="1" smtClean="0"/>
              <a:t>сповненими</a:t>
            </a:r>
            <a:r>
              <a:rPr lang="ru-RU" sz="2000" b="1" dirty="0" smtClean="0"/>
              <a:t> драматизму. </a:t>
            </a:r>
            <a:r>
              <a:rPr lang="ru-RU" sz="2000" b="1" dirty="0" err="1" smtClean="0"/>
              <a:t>Зблизившись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із</a:t>
            </a:r>
            <a:r>
              <a:rPr lang="ru-RU" sz="2000" b="1" dirty="0" smtClean="0"/>
              <a:t> Верленом Рембо став </a:t>
            </a:r>
            <a:r>
              <a:rPr lang="ru-RU" sz="2000" b="1" dirty="0" err="1" smtClean="0"/>
              <a:t>його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постійним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супутником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завсідником</a:t>
            </a:r>
            <a:r>
              <a:rPr lang="ru-RU" sz="2000" b="1" dirty="0" smtClean="0"/>
              <a:t> гулянок у </a:t>
            </a:r>
            <a:r>
              <a:rPr lang="ru-RU" sz="2000" b="1" dirty="0" err="1" smtClean="0"/>
              <a:t>кафе.У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2" tooltip="Липень"/>
              </a:rPr>
              <a:t>липні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3" tooltip="1872"/>
              </a:rPr>
              <a:t>1872</a:t>
            </a:r>
            <a:r>
              <a:rPr lang="ru-RU" sz="2000" b="1" dirty="0" smtClean="0"/>
              <a:t> року </a:t>
            </a:r>
            <a:r>
              <a:rPr lang="ru-RU" sz="2000" b="1" dirty="0" err="1" smtClean="0"/>
              <a:t>обидва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поети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вирушають</a:t>
            </a:r>
            <a:r>
              <a:rPr lang="ru-RU" sz="2000" b="1" dirty="0" smtClean="0"/>
              <a:t> у </a:t>
            </a:r>
            <a:r>
              <a:rPr lang="ru-RU" sz="2000" b="1" dirty="0" err="1" smtClean="0">
                <a:hlinkClick r:id="rId4" tooltip="Бельгія"/>
              </a:rPr>
              <a:t>Бельгію</a:t>
            </a:r>
            <a:r>
              <a:rPr lang="ru-RU" sz="2000" b="1" dirty="0" smtClean="0"/>
              <a:t>, а </a:t>
            </a:r>
            <a:r>
              <a:rPr lang="ru-RU" sz="2000" b="1" dirty="0" err="1" smtClean="0"/>
              <a:t>звідти</a:t>
            </a:r>
            <a:r>
              <a:rPr lang="ru-RU" sz="2000" b="1" dirty="0" smtClean="0"/>
              <a:t> — в </a:t>
            </a:r>
            <a:r>
              <a:rPr lang="ru-RU" sz="2000" b="1" dirty="0" err="1" smtClean="0">
                <a:hlinkClick r:id="rId5" tooltip="Англія"/>
              </a:rPr>
              <a:t>Англію</a:t>
            </a:r>
            <a:r>
              <a:rPr lang="ru-RU" sz="2000" b="1" dirty="0" smtClean="0"/>
              <a:t>, де, </a:t>
            </a:r>
            <a:r>
              <a:rPr lang="ru-RU" sz="2000" b="1" dirty="0" err="1" smtClean="0"/>
              <a:t>терплячи</a:t>
            </a:r>
            <a:r>
              <a:rPr lang="ru-RU" sz="2000" b="1" dirty="0" smtClean="0"/>
              <a:t> голод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холод, часто </a:t>
            </a:r>
            <a:r>
              <a:rPr lang="ru-RU" sz="2000" b="1" dirty="0" err="1" smtClean="0"/>
              <a:t>задурманені</a:t>
            </a:r>
            <a:r>
              <a:rPr lang="ru-RU" sz="2000" b="1" dirty="0" smtClean="0"/>
              <a:t> алкоголем, вони </a:t>
            </a:r>
            <a:r>
              <a:rPr lang="ru-RU" sz="2000" b="1" dirty="0" err="1" smtClean="0"/>
              <a:t>проводять</a:t>
            </a:r>
            <a:r>
              <a:rPr lang="ru-RU" sz="2000" b="1" dirty="0" smtClean="0"/>
              <a:t> час у </a:t>
            </a:r>
            <a:r>
              <a:rPr lang="ru-RU" sz="2000" b="1" dirty="0" err="1" smtClean="0"/>
              <a:t>безкінечних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суперечках</a:t>
            </a:r>
            <a:r>
              <a:rPr lang="ru-RU" sz="2000" b="1" dirty="0" smtClean="0"/>
              <a:t> та сварках. </a:t>
            </a:r>
            <a:r>
              <a:rPr lang="ru-RU" sz="2000" b="1" dirty="0" err="1" smtClean="0"/>
              <a:t>Улітку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6" tooltip="1873"/>
              </a:rPr>
              <a:t>1873</a:t>
            </a:r>
            <a:r>
              <a:rPr lang="ru-RU" sz="2000" b="1" dirty="0" smtClean="0"/>
              <a:t> року у </a:t>
            </a:r>
            <a:r>
              <a:rPr lang="ru-RU" sz="2000" b="1" dirty="0" err="1" smtClean="0">
                <a:hlinkClick r:id="rId7" tooltip="Брюссель"/>
              </a:rPr>
              <a:t>Брюсселі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під</a:t>
            </a:r>
            <a:r>
              <a:rPr lang="ru-RU" sz="2000" b="1" dirty="0" smtClean="0"/>
              <a:t> час сварки Верлен поранив </a:t>
            </a:r>
            <a:r>
              <a:rPr lang="ru-RU" sz="2000" b="1" dirty="0" err="1" smtClean="0"/>
              <a:t>товариша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вистріливши</a:t>
            </a:r>
            <a:r>
              <a:rPr lang="ru-RU" sz="2000" b="1" dirty="0" smtClean="0"/>
              <a:t> в </a:t>
            </a:r>
            <a:r>
              <a:rPr lang="ru-RU" sz="2000" b="1" dirty="0" err="1" smtClean="0"/>
              <a:t>нього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8" tooltip="Пістолет"/>
              </a:rPr>
              <a:t>пістолета</a:t>
            </a:r>
            <a:r>
              <a:rPr lang="ru-RU" sz="2000" b="1" dirty="0" smtClean="0"/>
              <a:t>. За замах на </a:t>
            </a:r>
            <a:r>
              <a:rPr lang="ru-RU" sz="2000" b="1" dirty="0" err="1" smtClean="0"/>
              <a:t>життя</a:t>
            </a:r>
            <a:r>
              <a:rPr lang="ru-RU" sz="2000" b="1" dirty="0" smtClean="0"/>
              <a:t> Рембо Верлена </a:t>
            </a:r>
            <a:r>
              <a:rPr lang="ru-RU" sz="2000" b="1" dirty="0" err="1" smtClean="0"/>
              <a:t>було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затримано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9" tooltip="8 серпня"/>
              </a:rPr>
              <a:t>8 </a:t>
            </a:r>
            <a:r>
              <a:rPr lang="ru-RU" sz="2000" b="1" dirty="0" err="1" smtClean="0">
                <a:hlinkClick r:id="rId9" tooltip="8 серпня"/>
              </a:rPr>
              <a:t>серпня</a:t>
            </a:r>
            <a:r>
              <a:rPr lang="ru-RU" sz="2000" b="1" dirty="0" smtClean="0"/>
              <a:t> </a:t>
            </a:r>
            <a:r>
              <a:rPr lang="ru-RU" sz="2000" b="1" dirty="0" smtClean="0">
                <a:hlinkClick r:id="rId6" tooltip="1873"/>
              </a:rPr>
              <a:t>1873</a:t>
            </a:r>
            <a:r>
              <a:rPr lang="ru-RU" sz="2000" b="1" dirty="0" smtClean="0"/>
              <a:t> року </a:t>
            </a:r>
            <a:r>
              <a:rPr lang="ru-RU" sz="2000" b="1" dirty="0" err="1" smtClean="0"/>
              <a:t>засуджено</a:t>
            </a:r>
            <a:r>
              <a:rPr lang="ru-RU" sz="2000" b="1" dirty="0" smtClean="0"/>
              <a:t> на 2 роки тюремного </a:t>
            </a:r>
            <a:r>
              <a:rPr lang="ru-RU" sz="2000" b="1" dirty="0" err="1" smtClean="0"/>
              <a:t>ув'язнення</a:t>
            </a:r>
            <a:r>
              <a:rPr lang="ru-RU" sz="2000" b="1" dirty="0" smtClean="0"/>
              <a:t>. Коли Верлен </a:t>
            </a:r>
            <a:r>
              <a:rPr lang="ru-RU" sz="2000" b="1" dirty="0" err="1" smtClean="0"/>
              <a:t>перебував</a:t>
            </a:r>
            <a:r>
              <a:rPr lang="ru-RU" sz="2000" b="1" dirty="0" smtClean="0"/>
              <a:t> у </a:t>
            </a:r>
            <a:r>
              <a:rPr lang="ru-RU" sz="2000" b="1" dirty="0" err="1" smtClean="0"/>
              <a:t>в'язниці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містечка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10" tooltip="Монс"/>
              </a:rPr>
              <a:t>Монс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йому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було</a:t>
            </a:r>
            <a:r>
              <a:rPr lang="ru-RU" sz="2000" b="1" dirty="0" smtClean="0"/>
              <a:t> вручено </a:t>
            </a:r>
            <a:r>
              <a:rPr lang="ru-RU" sz="2000" b="1" dirty="0" err="1" smtClean="0"/>
              <a:t>копію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рішення</a:t>
            </a:r>
            <a:r>
              <a:rPr lang="ru-RU" sz="2000" b="1" dirty="0" smtClean="0"/>
              <a:t> суду про </a:t>
            </a:r>
            <a:r>
              <a:rPr lang="ru-RU" sz="2000" b="1" dirty="0" err="1" smtClean="0"/>
              <a:t>розірвання</a:t>
            </a:r>
            <a:r>
              <a:rPr lang="ru-RU" sz="2000" b="1" dirty="0" smtClean="0"/>
              <a:t> </a:t>
            </a:r>
            <a:r>
              <a:rPr lang="ru-RU" sz="2000" b="1" dirty="0" err="1" smtClean="0">
                <a:hlinkClick r:id="rId11" tooltip="Шлюб"/>
              </a:rPr>
              <a:t>шлюбу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дружиною.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6000768"/>
            <a:ext cx="3098798" cy="508000"/>
          </a:xfrm>
        </p:spPr>
        <p:txBody>
          <a:bodyPr/>
          <a:lstStyle/>
          <a:p>
            <a:pPr algn="ctr"/>
            <a:r>
              <a:rPr lang="uk-UA" sz="2400" dirty="0" smtClean="0"/>
              <a:t>Поль Верлен та Артюр Рембо</a:t>
            </a:r>
            <a:endParaRPr lang="ru-RU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69443" y="0"/>
            <a:ext cx="477455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48545" y="0"/>
            <a:ext cx="519545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4214818"/>
            <a:ext cx="3714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Верлен и Рембо едут в Лондон и поселяются в двух маленьких комнатках на верхнем этаже дома N 8 на </a:t>
            </a:r>
            <a:r>
              <a:rPr lang="ru-RU" b="1" dirty="0" err="1" smtClean="0"/>
              <a:t>Грейт</a:t>
            </a:r>
            <a:r>
              <a:rPr lang="ru-RU" b="1" dirty="0" smtClean="0"/>
              <a:t> Колледж стрит (теперь это </a:t>
            </a:r>
            <a:r>
              <a:rPr lang="ru-RU" b="1" dirty="0" err="1" smtClean="0"/>
              <a:t>Ройал</a:t>
            </a:r>
            <a:r>
              <a:rPr lang="ru-RU" b="1" dirty="0" smtClean="0"/>
              <a:t> Колледж стрит, 8)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7442" y="0"/>
            <a:ext cx="55665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1500174"/>
            <a:ext cx="32861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У </a:t>
            </a:r>
            <a:r>
              <a:rPr lang="ru-RU" b="1" dirty="0" err="1" smtClean="0"/>
              <a:t>тюрмі</a:t>
            </a:r>
            <a:r>
              <a:rPr lang="ru-RU" b="1" dirty="0" smtClean="0"/>
              <a:t> Верлен переживав </a:t>
            </a:r>
            <a:r>
              <a:rPr lang="ru-RU" b="1" dirty="0" err="1" smtClean="0"/>
              <a:t>глибоку</a:t>
            </a:r>
            <a:r>
              <a:rPr lang="ru-RU" b="1" dirty="0" smtClean="0"/>
              <a:t> </a:t>
            </a:r>
            <a:r>
              <a:rPr lang="ru-RU" b="1" dirty="0" err="1" smtClean="0"/>
              <a:t>духовну</a:t>
            </a:r>
            <a:r>
              <a:rPr lang="ru-RU" b="1" dirty="0" smtClean="0"/>
              <a:t> кризу. Тут </a:t>
            </a:r>
            <a:r>
              <a:rPr lang="ru-RU" b="1" dirty="0" err="1" smtClean="0"/>
              <a:t>він</a:t>
            </a:r>
            <a:r>
              <a:rPr lang="ru-RU" b="1" dirty="0" smtClean="0"/>
              <a:t> </a:t>
            </a:r>
            <a:r>
              <a:rPr lang="ru-RU" b="1" dirty="0" err="1" smtClean="0"/>
              <a:t>знову</a:t>
            </a:r>
            <a:r>
              <a:rPr lang="ru-RU" b="1" dirty="0" smtClean="0"/>
              <a:t> </a:t>
            </a:r>
            <a:r>
              <a:rPr lang="ru-RU" b="1" dirty="0" err="1" smtClean="0"/>
              <a:t>навернувся</a:t>
            </a:r>
            <a:r>
              <a:rPr lang="ru-RU" b="1" dirty="0" smtClean="0"/>
              <a:t> до </a:t>
            </a:r>
            <a:r>
              <a:rPr lang="ru-RU" b="1" dirty="0" err="1" smtClean="0"/>
              <a:t>католицької</a:t>
            </a:r>
            <a:r>
              <a:rPr lang="ru-RU" b="1" dirty="0" smtClean="0"/>
              <a:t> </a:t>
            </a:r>
            <a:r>
              <a:rPr lang="ru-RU" b="1" dirty="0" err="1" smtClean="0"/>
              <a:t>віри</a:t>
            </a:r>
            <a:r>
              <a:rPr lang="ru-RU" b="1" dirty="0" smtClean="0"/>
              <a:t>, </a:t>
            </a:r>
            <a:r>
              <a:rPr lang="ru-RU" b="1" dirty="0" err="1" smtClean="0"/>
              <a:t>віри</a:t>
            </a:r>
            <a:r>
              <a:rPr lang="ru-RU" b="1" dirty="0" smtClean="0"/>
              <a:t> </a:t>
            </a:r>
            <a:r>
              <a:rPr lang="ru-RU" b="1" dirty="0" err="1" smtClean="0"/>
              <a:t>його</a:t>
            </a:r>
            <a:r>
              <a:rPr lang="ru-RU" b="1" dirty="0" smtClean="0"/>
              <a:t> </a:t>
            </a:r>
            <a:r>
              <a:rPr lang="ru-RU" b="1" dirty="0" err="1" smtClean="0"/>
              <a:t>дитинства</a:t>
            </a:r>
            <a:r>
              <a:rPr lang="ru-RU" b="1" dirty="0" smtClean="0"/>
              <a:t>. Там же </a:t>
            </a:r>
            <a:r>
              <a:rPr lang="ru-RU" b="1" dirty="0" err="1" smtClean="0"/>
              <a:t>він</a:t>
            </a:r>
            <a:r>
              <a:rPr lang="ru-RU" b="1" dirty="0" smtClean="0"/>
              <a:t> написав </a:t>
            </a:r>
            <a:r>
              <a:rPr lang="ru-RU" b="1" dirty="0" err="1" smtClean="0"/>
              <a:t>поезії</a:t>
            </a:r>
            <a:r>
              <a:rPr lang="ru-RU" b="1" dirty="0" smtClean="0"/>
              <a:t>, </a:t>
            </a:r>
            <a:r>
              <a:rPr lang="ru-RU" b="1" dirty="0" err="1" smtClean="0"/>
              <a:t>які</a:t>
            </a:r>
            <a:r>
              <a:rPr lang="ru-RU" b="1" dirty="0" smtClean="0"/>
              <a:t> </a:t>
            </a:r>
            <a:r>
              <a:rPr lang="ru-RU" b="1" dirty="0" err="1" smtClean="0"/>
              <a:t>увійшли</a:t>
            </a:r>
            <a:r>
              <a:rPr lang="ru-RU" b="1" dirty="0" smtClean="0"/>
              <a:t> до </a:t>
            </a:r>
            <a:r>
              <a:rPr lang="ru-RU" b="1" dirty="0" err="1" smtClean="0"/>
              <a:t>його</a:t>
            </a:r>
            <a:r>
              <a:rPr lang="ru-RU" b="1" dirty="0" smtClean="0"/>
              <a:t> </a:t>
            </a:r>
            <a:r>
              <a:rPr lang="ru-RU" b="1" dirty="0" err="1" smtClean="0"/>
              <a:t>збірки</a:t>
            </a:r>
            <a:r>
              <a:rPr lang="ru-RU" b="1" dirty="0" smtClean="0"/>
              <a:t> «</a:t>
            </a:r>
            <a:r>
              <a:rPr lang="ru-RU" b="1" dirty="0" err="1" smtClean="0"/>
              <a:t>Романси</a:t>
            </a:r>
            <a:r>
              <a:rPr lang="ru-RU" b="1" dirty="0" smtClean="0"/>
              <a:t> без </a:t>
            </a:r>
            <a:r>
              <a:rPr lang="ru-RU" b="1" dirty="0" err="1" smtClean="0"/>
              <a:t>слів</a:t>
            </a:r>
            <a:r>
              <a:rPr lang="ru-RU" b="1" dirty="0" smtClean="0"/>
              <a:t>» (</a:t>
            </a:r>
            <a:r>
              <a:rPr lang="ru-RU" b="1" dirty="0" smtClean="0">
                <a:hlinkClick r:id="rId3" tooltip="1874"/>
              </a:rPr>
              <a:t>1874</a:t>
            </a:r>
            <a:r>
              <a:rPr lang="ru-RU" b="1" dirty="0" smtClean="0"/>
              <a:t>). </a:t>
            </a:r>
            <a:r>
              <a:rPr lang="ru-RU" b="1" dirty="0" err="1" smtClean="0"/>
              <a:t>Цю</a:t>
            </a:r>
            <a:r>
              <a:rPr lang="ru-RU" b="1" dirty="0" smtClean="0"/>
              <a:t> </a:t>
            </a:r>
            <a:r>
              <a:rPr lang="ru-RU" b="1" dirty="0" err="1" smtClean="0"/>
              <a:t>збірку</a:t>
            </a:r>
            <a:r>
              <a:rPr lang="ru-RU" b="1" dirty="0" smtClean="0"/>
              <a:t> </a:t>
            </a:r>
            <a:r>
              <a:rPr lang="ru-RU" b="1" dirty="0" err="1" smtClean="0"/>
              <a:t>віршів</a:t>
            </a:r>
            <a:r>
              <a:rPr lang="ru-RU" b="1" dirty="0" smtClean="0"/>
              <a:t> </a:t>
            </a:r>
            <a:r>
              <a:rPr lang="ru-RU" b="1" dirty="0" err="1" smtClean="0"/>
              <a:t>літературознавці</a:t>
            </a:r>
            <a:r>
              <a:rPr lang="ru-RU" b="1" dirty="0" smtClean="0"/>
              <a:t> </a:t>
            </a:r>
            <a:r>
              <a:rPr lang="ru-RU" b="1" dirty="0" err="1" smtClean="0"/>
              <a:t>оцінюють</a:t>
            </a:r>
            <a:r>
              <a:rPr lang="ru-RU" b="1" dirty="0" smtClean="0"/>
              <a:t> як вершину </a:t>
            </a:r>
            <a:r>
              <a:rPr lang="ru-RU" b="1" dirty="0" err="1" smtClean="0"/>
              <a:t>творчості</a:t>
            </a:r>
            <a:r>
              <a:rPr lang="ru-RU" b="1" dirty="0" smtClean="0"/>
              <a:t> Поля Верлена, тому 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саме</a:t>
            </a:r>
            <a:r>
              <a:rPr lang="ru-RU" b="1" dirty="0" smtClean="0"/>
              <a:t> </a:t>
            </a:r>
            <a:r>
              <a:rPr lang="ru-RU" b="1" dirty="0" err="1" smtClean="0"/>
              <a:t>з</a:t>
            </a:r>
            <a:r>
              <a:rPr lang="ru-RU" b="1" dirty="0" smtClean="0"/>
              <a:t> нею </a:t>
            </a:r>
            <a:r>
              <a:rPr lang="ru-RU" b="1" dirty="0" err="1" smtClean="0"/>
              <a:t>пов'язується</a:t>
            </a:r>
            <a:r>
              <a:rPr lang="ru-RU" b="1" dirty="0" smtClean="0"/>
              <a:t> </a:t>
            </a:r>
            <a:r>
              <a:rPr lang="ru-RU" b="1" dirty="0" err="1" smtClean="0"/>
              <a:t>уявлення</a:t>
            </a:r>
            <a:r>
              <a:rPr lang="ru-RU" b="1" dirty="0" smtClean="0"/>
              <a:t> про </a:t>
            </a:r>
            <a:r>
              <a:rPr lang="ru-RU" b="1" dirty="0" err="1" smtClean="0"/>
              <a:t>нову</a:t>
            </a:r>
            <a:r>
              <a:rPr lang="ru-RU" b="1" dirty="0" smtClean="0"/>
              <a:t>, </a:t>
            </a:r>
            <a:r>
              <a:rPr lang="ru-RU" b="1" dirty="0" err="1" smtClean="0"/>
              <a:t>імпресіоністичну</a:t>
            </a:r>
            <a:r>
              <a:rPr lang="ru-RU" b="1" dirty="0" smtClean="0"/>
              <a:t> </a:t>
            </a:r>
            <a:r>
              <a:rPr lang="ru-RU" b="1" dirty="0" err="1" smtClean="0"/>
              <a:t>поезію</a:t>
            </a:r>
            <a:r>
              <a:rPr lang="ru-RU" b="1" dirty="0" smtClean="0"/>
              <a:t> Верлена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89020" y="0"/>
            <a:ext cx="55549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57200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Могила Верлена, его родителей и сына на </a:t>
            </a:r>
            <a:r>
              <a:rPr lang="ru-RU" b="1" dirty="0" err="1" smtClean="0">
                <a:solidFill>
                  <a:schemeClr val="bg1"/>
                </a:solidFill>
              </a:rPr>
              <a:t>Батиньольском</a:t>
            </a:r>
            <a:r>
              <a:rPr lang="ru-RU" b="1" dirty="0" smtClean="0">
                <a:solidFill>
                  <a:schemeClr val="bg1"/>
                </a:solidFill>
              </a:rPr>
              <a:t> кладбище Парижа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68390" y="0"/>
            <a:ext cx="55756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Автор: Кодола Валентина Іванівна</a:t>
            </a:r>
            <a:endParaRPr lang="ru-RU" dirty="0"/>
          </a:p>
          <a:p>
            <a:r>
              <a:rPr lang="uk-UA" dirty="0"/>
              <a:t>Шендерівський НВК </a:t>
            </a:r>
            <a:endParaRPr lang="ru-RU" dirty="0"/>
          </a:p>
          <a:p>
            <a:r>
              <a:rPr lang="uk-UA" dirty="0"/>
              <a:t>К-Шевченківський р-н</a:t>
            </a:r>
            <a:endParaRPr lang="ru-RU" dirty="0"/>
          </a:p>
          <a:p>
            <a:r>
              <a:rPr lang="uk-UA" dirty="0"/>
              <a:t>Черкаська </a:t>
            </a:r>
            <a:r>
              <a:rPr lang="uk-UA"/>
              <a:t>обл</a:t>
            </a:r>
            <a:r>
              <a:rPr lang="uk-UA" smtClean="0"/>
              <a:t>.</a:t>
            </a:r>
            <a:endParaRPr lang="ru-RU" dirty="0"/>
          </a:p>
          <a:p>
            <a:r>
              <a:rPr lang="uk-UA" dirty="0"/>
              <a:t>Якщо у Вас виникне бажання подякувати автору презентації і адміністратору сайту, зробіть перехід по будь-якій рекламі</a:t>
            </a:r>
            <a:endParaRPr lang="ru-RU" dirty="0"/>
          </a:p>
          <a:p>
            <a:r>
              <a:rPr lang="uk-UA" dirty="0"/>
              <a:t>Адміністратор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59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">
  <a:themeElements>
    <a:clrScheme name="template 3">
      <a:dk1>
        <a:srgbClr val="4D4D4D"/>
      </a:dk1>
      <a:lt1>
        <a:srgbClr val="FFFFFF"/>
      </a:lt1>
      <a:dk2>
        <a:srgbClr val="4D4D4D"/>
      </a:dk2>
      <a:lt2>
        <a:srgbClr val="003399"/>
      </a:lt2>
      <a:accent1>
        <a:srgbClr val="66CCFF"/>
      </a:accent1>
      <a:accent2>
        <a:srgbClr val="3366FF"/>
      </a:accent2>
      <a:accent3>
        <a:srgbClr val="FFFFFF"/>
      </a:accent3>
      <a:accent4>
        <a:srgbClr val="404040"/>
      </a:accent4>
      <a:accent5>
        <a:srgbClr val="B8E2FF"/>
      </a:accent5>
      <a:accent6>
        <a:srgbClr val="2D5CE7"/>
      </a:accent6>
      <a:hlink>
        <a:srgbClr val="FFCC00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0099FF"/>
        </a:lt2>
        <a:accent1>
          <a:srgbClr val="003399"/>
        </a:accent1>
        <a:accent2>
          <a:srgbClr val="CCECFF"/>
        </a:accent2>
        <a:accent3>
          <a:srgbClr val="FFFFFF"/>
        </a:accent3>
        <a:accent4>
          <a:srgbClr val="404040"/>
        </a:accent4>
        <a:accent5>
          <a:srgbClr val="AAADCA"/>
        </a:accent5>
        <a:accent6>
          <a:srgbClr val="B9D6E7"/>
        </a:accent6>
        <a:hlink>
          <a:srgbClr val="6699F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333333"/>
        </a:dk1>
        <a:lt1>
          <a:srgbClr val="FFFFFF"/>
        </a:lt1>
        <a:dk2>
          <a:srgbClr val="808080"/>
        </a:dk2>
        <a:lt2>
          <a:srgbClr val="003366"/>
        </a:lt2>
        <a:accent1>
          <a:srgbClr val="6699FF"/>
        </a:accent1>
        <a:accent2>
          <a:srgbClr val="990000"/>
        </a:accent2>
        <a:accent3>
          <a:srgbClr val="FFFFFF"/>
        </a:accent3>
        <a:accent4>
          <a:srgbClr val="2A2A2A"/>
        </a:accent4>
        <a:accent5>
          <a:srgbClr val="B8CAFF"/>
        </a:accent5>
        <a:accent6>
          <a:srgbClr val="8A0000"/>
        </a:accent6>
        <a:hlink>
          <a:srgbClr val="0066C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CC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E2FF"/>
        </a:accent5>
        <a:accent6>
          <a:srgbClr val="2D5CE7"/>
        </a:accent6>
        <a:hlink>
          <a:srgbClr val="FFCC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3366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2D5C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CC0000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B90000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003399"/>
        </a:lt2>
        <a:accent1>
          <a:srgbClr val="6699FF"/>
        </a:accent1>
        <a:accent2>
          <a:srgbClr val="99CCFF"/>
        </a:accent2>
        <a:accent3>
          <a:srgbClr val="FFFFFF"/>
        </a:accent3>
        <a:accent4>
          <a:srgbClr val="404040"/>
        </a:accent4>
        <a:accent5>
          <a:srgbClr val="B8CAFF"/>
        </a:accent5>
        <a:accent6>
          <a:srgbClr val="8AB9E7"/>
        </a:accent6>
        <a:hlink>
          <a:srgbClr val="0099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krasivo</Template>
  <TotalTime>121</TotalTime>
  <Words>434</Words>
  <Application>Microsoft Office PowerPoint</Application>
  <PresentationFormat>Экран (4:3)</PresentationFormat>
  <Paragraphs>20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template</vt:lpstr>
      <vt:lpstr>Поль Верлен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Поль Верлен та Артюр Рембо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Поль Верлен</dc:title>
  <dc:creator>111</dc:creator>
  <cp:lastModifiedBy>User</cp:lastModifiedBy>
  <cp:revision>13</cp:revision>
  <dcterms:created xsi:type="dcterms:W3CDTF">2011-02-25T17:47:57Z</dcterms:created>
  <dcterms:modified xsi:type="dcterms:W3CDTF">2018-02-07T14:39:19Z</dcterms:modified>
</cp:coreProperties>
</file>